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notesMasterIdLst>
    <p:notesMasterId r:id="rId18"/>
  </p:notesMasterIdLst>
  <p:sldIdLst>
    <p:sldId id="262" r:id="rId2"/>
    <p:sldId id="261" r:id="rId3"/>
    <p:sldId id="260" r:id="rId4"/>
    <p:sldId id="263" r:id="rId5"/>
    <p:sldId id="264" r:id="rId6"/>
    <p:sldId id="265" r:id="rId7"/>
    <p:sldId id="267" r:id="rId8"/>
    <p:sldId id="268" r:id="rId9"/>
    <p:sldId id="269" r:id="rId10"/>
    <p:sldId id="270" r:id="rId11"/>
    <p:sldId id="274" r:id="rId12"/>
    <p:sldId id="271" r:id="rId13"/>
    <p:sldId id="273" r:id="rId14"/>
    <p:sldId id="275" r:id="rId15"/>
    <p:sldId id="276" r:id="rId16"/>
    <p:sldId id="27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328B3C-C8BC-415A-8E05-01A81794B67C}" v="303" dt="2025-08-31T10:10:30.2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1" d="100"/>
          <a:sy n="71" d="100"/>
        </p:scale>
        <p:origin x="1138" y="28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807ECD-6CFE-4524-B279-FA9855AAB189}" type="doc">
      <dgm:prSet loTypeId="urn:microsoft.com/office/officeart/2016/7/layout/VerticalSolidActionList" loCatId="List" qsTypeId="urn:microsoft.com/office/officeart/2005/8/quickstyle/simple5" qsCatId="simple" csTypeId="urn:microsoft.com/office/officeart/2005/8/colors/accent2_2" csCatId="accent2"/>
      <dgm:spPr/>
      <dgm:t>
        <a:bodyPr/>
        <a:lstStyle/>
        <a:p>
          <a:endParaRPr lang="en-US"/>
        </a:p>
      </dgm:t>
    </dgm:pt>
    <dgm:pt modelId="{1DE22417-6FF1-453E-BEAC-413CACACB772}">
      <dgm:prSet/>
      <dgm:spPr/>
      <dgm:t>
        <a:bodyPr/>
        <a:lstStyle/>
        <a:p>
          <a:r>
            <a:rPr lang="en-US">
              <a:solidFill>
                <a:schemeClr val="bg1"/>
              </a:solidFill>
            </a:rPr>
            <a:t>Key</a:t>
          </a:r>
        </a:p>
      </dgm:t>
    </dgm:pt>
    <dgm:pt modelId="{E7F8C3F8-0E9E-4AA5-B2E6-BFB5CF028FCA}" type="parTrans" cxnId="{877DA1A7-FA0C-4E8E-A150-3B886080D779}">
      <dgm:prSet/>
      <dgm:spPr/>
      <dgm:t>
        <a:bodyPr/>
        <a:lstStyle/>
        <a:p>
          <a:endParaRPr lang="en-US"/>
        </a:p>
      </dgm:t>
    </dgm:pt>
    <dgm:pt modelId="{B0EFA27C-4A99-45A0-ABD0-14AE16D9A95E}" type="sibTrans" cxnId="{877DA1A7-FA0C-4E8E-A150-3B886080D779}">
      <dgm:prSet/>
      <dgm:spPr/>
      <dgm:t>
        <a:bodyPr/>
        <a:lstStyle/>
        <a:p>
          <a:endParaRPr lang="en-US"/>
        </a:p>
      </dgm:t>
    </dgm:pt>
    <dgm:pt modelId="{0141EE12-82B7-4F73-A422-DDBEA12FEB79}">
      <dgm:prSet/>
      <dgm:spPr/>
      <dgm:t>
        <a:bodyPr/>
        <a:lstStyle/>
        <a:p>
          <a:r>
            <a:rPr lang="en-US" dirty="0"/>
            <a:t>Key Objectives:</a:t>
          </a:r>
        </a:p>
      </dgm:t>
    </dgm:pt>
    <dgm:pt modelId="{F82E9C83-D132-4213-9732-B54ECABE223D}" type="parTrans" cxnId="{9630FF7A-8BE7-46A7-A7F8-2F3401ACE588}">
      <dgm:prSet/>
      <dgm:spPr/>
      <dgm:t>
        <a:bodyPr/>
        <a:lstStyle/>
        <a:p>
          <a:endParaRPr lang="en-US"/>
        </a:p>
      </dgm:t>
    </dgm:pt>
    <dgm:pt modelId="{ACADFDF0-0455-4527-A500-45F73F4A4E4F}" type="sibTrans" cxnId="{9630FF7A-8BE7-46A7-A7F8-2F3401ACE588}">
      <dgm:prSet/>
      <dgm:spPr/>
      <dgm:t>
        <a:bodyPr/>
        <a:lstStyle/>
        <a:p>
          <a:endParaRPr lang="en-US"/>
        </a:p>
      </dgm:t>
    </dgm:pt>
    <dgm:pt modelId="{461C0D6C-5AC7-4606-8F99-6D1BC9847EFC}">
      <dgm:prSet/>
      <dgm:spPr/>
      <dgm:t>
        <a:bodyPr/>
        <a:lstStyle/>
        <a:p>
          <a:r>
            <a:rPr lang="en-US"/>
            <a:t>Cleaning</a:t>
          </a:r>
        </a:p>
      </dgm:t>
    </dgm:pt>
    <dgm:pt modelId="{B39C9C38-72DA-4525-A1BA-0AADDE26C470}" type="parTrans" cxnId="{F088BF04-AAD3-4784-9271-71A6ED7A714C}">
      <dgm:prSet/>
      <dgm:spPr/>
      <dgm:t>
        <a:bodyPr/>
        <a:lstStyle/>
        <a:p>
          <a:endParaRPr lang="en-US"/>
        </a:p>
      </dgm:t>
    </dgm:pt>
    <dgm:pt modelId="{7EAFC5B2-85FB-4764-A148-F2D11DEF05C4}" type="sibTrans" cxnId="{F088BF04-AAD3-4784-9271-71A6ED7A714C}">
      <dgm:prSet/>
      <dgm:spPr/>
      <dgm:t>
        <a:bodyPr/>
        <a:lstStyle/>
        <a:p>
          <a:endParaRPr lang="en-US"/>
        </a:p>
      </dgm:t>
    </dgm:pt>
    <dgm:pt modelId="{132F33A3-1F71-43AE-A151-425F5E484E7D}">
      <dgm:prSet/>
      <dgm:spPr/>
      <dgm:t>
        <a:bodyPr/>
        <a:lstStyle/>
        <a:p>
          <a:r>
            <a:rPr lang="en-US"/>
            <a:t>Data Cleaning: Prepare clean, accurate datasets for reliable analysis.</a:t>
          </a:r>
        </a:p>
      </dgm:t>
    </dgm:pt>
    <dgm:pt modelId="{E6CE0876-EAD7-4633-BA42-60FBB331A9DA}" type="parTrans" cxnId="{920C0C04-3DFA-41B0-9AE4-52FC3A5447C1}">
      <dgm:prSet/>
      <dgm:spPr/>
      <dgm:t>
        <a:bodyPr/>
        <a:lstStyle/>
        <a:p>
          <a:endParaRPr lang="en-US"/>
        </a:p>
      </dgm:t>
    </dgm:pt>
    <dgm:pt modelId="{93B5240F-3D29-4CAC-A118-38F3732CD3EB}" type="sibTrans" cxnId="{920C0C04-3DFA-41B0-9AE4-52FC3A5447C1}">
      <dgm:prSet/>
      <dgm:spPr/>
      <dgm:t>
        <a:bodyPr/>
        <a:lstStyle/>
        <a:p>
          <a:endParaRPr lang="en-US"/>
        </a:p>
      </dgm:t>
    </dgm:pt>
    <dgm:pt modelId="{2EB50853-8CE3-4E2C-9ABC-DE908F931198}">
      <dgm:prSet/>
      <dgm:spPr/>
      <dgm:t>
        <a:bodyPr/>
        <a:lstStyle/>
        <a:p>
          <a:r>
            <a:rPr lang="en-US"/>
            <a:t>Use</a:t>
          </a:r>
        </a:p>
      </dgm:t>
    </dgm:pt>
    <dgm:pt modelId="{32A4B2AB-9FF0-47D0-A9F5-C1D1826576E6}" type="parTrans" cxnId="{7EC7B72A-C360-4D88-B77E-1095472F6D0B}">
      <dgm:prSet/>
      <dgm:spPr/>
      <dgm:t>
        <a:bodyPr/>
        <a:lstStyle/>
        <a:p>
          <a:endParaRPr lang="en-US"/>
        </a:p>
      </dgm:t>
    </dgm:pt>
    <dgm:pt modelId="{299E4D5B-C0AA-4DD3-A545-A781272B7553}" type="sibTrans" cxnId="{7EC7B72A-C360-4D88-B77E-1095472F6D0B}">
      <dgm:prSet/>
      <dgm:spPr/>
      <dgm:t>
        <a:bodyPr/>
        <a:lstStyle/>
        <a:p>
          <a:endParaRPr lang="en-US"/>
        </a:p>
      </dgm:t>
    </dgm:pt>
    <dgm:pt modelId="{9E7DFB33-0F95-4C05-BFD6-3E23E5F04CDF}">
      <dgm:prSet/>
      <dgm:spPr/>
      <dgm:t>
        <a:bodyPr/>
        <a:lstStyle/>
        <a:p>
          <a:r>
            <a:rPr lang="en-US"/>
            <a:t>Data Analysis: Use Tableau tools (Tableau Desktop, Tableau Public, Tooltips, Marks, colors, charts, maps, text, and objects to uncover trends and patterns.</a:t>
          </a:r>
        </a:p>
      </dgm:t>
    </dgm:pt>
    <dgm:pt modelId="{25DBF2B0-C616-43FD-B892-92EED8E7DCDB}" type="parTrans" cxnId="{E68BA502-E8F6-4500-9E9F-4598A1C7EA3E}">
      <dgm:prSet/>
      <dgm:spPr/>
      <dgm:t>
        <a:bodyPr/>
        <a:lstStyle/>
        <a:p>
          <a:endParaRPr lang="en-US"/>
        </a:p>
      </dgm:t>
    </dgm:pt>
    <dgm:pt modelId="{DB3BB329-1131-41C7-B6E7-C38F3F1E1425}" type="sibTrans" cxnId="{E68BA502-E8F6-4500-9E9F-4598A1C7EA3E}">
      <dgm:prSet/>
      <dgm:spPr/>
      <dgm:t>
        <a:bodyPr/>
        <a:lstStyle/>
        <a:p>
          <a:endParaRPr lang="en-US"/>
        </a:p>
      </dgm:t>
    </dgm:pt>
    <dgm:pt modelId="{CDA307EB-C3AF-4069-8105-1886E3337B24}">
      <dgm:prSet/>
      <dgm:spPr/>
      <dgm:t>
        <a:bodyPr/>
        <a:lstStyle/>
        <a:p>
          <a:r>
            <a:rPr lang="en-US"/>
            <a:t>Design</a:t>
          </a:r>
        </a:p>
      </dgm:t>
    </dgm:pt>
    <dgm:pt modelId="{06E360AC-A2C4-4672-95BC-50557C436445}" type="parTrans" cxnId="{460F7135-88E2-4784-9A96-7C28F9AAC4A9}">
      <dgm:prSet/>
      <dgm:spPr/>
      <dgm:t>
        <a:bodyPr/>
        <a:lstStyle/>
        <a:p>
          <a:endParaRPr lang="en-US"/>
        </a:p>
      </dgm:t>
    </dgm:pt>
    <dgm:pt modelId="{F666BB03-304C-453F-9572-1EDEC5D40697}" type="sibTrans" cxnId="{460F7135-88E2-4784-9A96-7C28F9AAC4A9}">
      <dgm:prSet/>
      <dgm:spPr/>
      <dgm:t>
        <a:bodyPr/>
        <a:lstStyle/>
        <a:p>
          <a:endParaRPr lang="en-US"/>
        </a:p>
      </dgm:t>
    </dgm:pt>
    <dgm:pt modelId="{653D23E6-751B-4237-99A7-A3719DEB9DD1}">
      <dgm:prSet/>
      <dgm:spPr/>
      <dgm:t>
        <a:bodyPr/>
        <a:lstStyle/>
        <a:p>
          <a:r>
            <a:rPr lang="en-US"/>
            <a:t>Dashboarding: Design a clear visual dashboard using charts, Tableau objects, containers, tiled, floating, and slicers to present insights.</a:t>
          </a:r>
        </a:p>
      </dgm:t>
    </dgm:pt>
    <dgm:pt modelId="{60AEB2E2-EC70-4A1A-85E1-A870B9B671A9}" type="parTrans" cxnId="{5431F7EC-98BC-43AC-8178-EF4945DBB0CC}">
      <dgm:prSet/>
      <dgm:spPr/>
      <dgm:t>
        <a:bodyPr/>
        <a:lstStyle/>
        <a:p>
          <a:endParaRPr lang="en-US"/>
        </a:p>
      </dgm:t>
    </dgm:pt>
    <dgm:pt modelId="{52FCC203-FDB2-42C5-9690-4E887FEBD2E8}" type="sibTrans" cxnId="{5431F7EC-98BC-43AC-8178-EF4945DBB0CC}">
      <dgm:prSet/>
      <dgm:spPr/>
      <dgm:t>
        <a:bodyPr/>
        <a:lstStyle/>
        <a:p>
          <a:endParaRPr lang="en-US"/>
        </a:p>
      </dgm:t>
    </dgm:pt>
    <dgm:pt modelId="{586963D1-6FCC-427D-9F21-F713B3DF8C37}">
      <dgm:prSet/>
      <dgm:spPr/>
      <dgm:t>
        <a:bodyPr/>
        <a:lstStyle/>
        <a:p>
          <a:r>
            <a:rPr lang="en-US"/>
            <a:t>Deliver</a:t>
          </a:r>
        </a:p>
      </dgm:t>
    </dgm:pt>
    <dgm:pt modelId="{5DFAD14C-3453-460D-B48D-383C846FB9C0}" type="parTrans" cxnId="{7A105864-9535-4EC0-968E-E6974F07DB28}">
      <dgm:prSet/>
      <dgm:spPr/>
      <dgm:t>
        <a:bodyPr/>
        <a:lstStyle/>
        <a:p>
          <a:endParaRPr lang="en-US"/>
        </a:p>
      </dgm:t>
    </dgm:pt>
    <dgm:pt modelId="{83EC1CB1-EB92-4AF5-9A0F-64360DFC9DCF}" type="sibTrans" cxnId="{7A105864-9535-4EC0-968E-E6974F07DB28}">
      <dgm:prSet/>
      <dgm:spPr/>
      <dgm:t>
        <a:bodyPr/>
        <a:lstStyle/>
        <a:p>
          <a:endParaRPr lang="en-US"/>
        </a:p>
      </dgm:t>
    </dgm:pt>
    <dgm:pt modelId="{D8E2CFAD-3C81-48D6-87BA-50953AC4AF37}">
      <dgm:prSet/>
      <dgm:spPr/>
      <dgm:t>
        <a:bodyPr/>
        <a:lstStyle/>
        <a:p>
          <a:r>
            <a:rPr lang="en-US"/>
            <a:t>Business Insights: Deliver actionable recommendations based on data findings to guide strategic decisions.</a:t>
          </a:r>
        </a:p>
      </dgm:t>
    </dgm:pt>
    <dgm:pt modelId="{43ECBC2C-0D2B-4FB3-9A3B-0F1E72E87895}" type="parTrans" cxnId="{4C5AE1C1-C18E-499C-B381-4CC1FE84B908}">
      <dgm:prSet/>
      <dgm:spPr/>
      <dgm:t>
        <a:bodyPr/>
        <a:lstStyle/>
        <a:p>
          <a:endParaRPr lang="en-US"/>
        </a:p>
      </dgm:t>
    </dgm:pt>
    <dgm:pt modelId="{A57EF4F7-FC01-4971-8ECD-DB19708BB9AE}" type="sibTrans" cxnId="{4C5AE1C1-C18E-499C-B381-4CC1FE84B908}">
      <dgm:prSet/>
      <dgm:spPr/>
      <dgm:t>
        <a:bodyPr/>
        <a:lstStyle/>
        <a:p>
          <a:endParaRPr lang="en-US"/>
        </a:p>
      </dgm:t>
    </dgm:pt>
    <dgm:pt modelId="{84D4CC1C-B235-41E6-84AD-44C42C97DE0F}" type="pres">
      <dgm:prSet presAssocID="{65807ECD-6CFE-4524-B279-FA9855AAB189}" presName="Name0" presStyleCnt="0">
        <dgm:presLayoutVars>
          <dgm:dir/>
          <dgm:animLvl val="lvl"/>
          <dgm:resizeHandles val="exact"/>
        </dgm:presLayoutVars>
      </dgm:prSet>
      <dgm:spPr/>
    </dgm:pt>
    <dgm:pt modelId="{56C6ED42-8C84-4EEF-A3AF-8E7620AC8F2B}" type="pres">
      <dgm:prSet presAssocID="{1DE22417-6FF1-453E-BEAC-413CACACB772}" presName="linNode" presStyleCnt="0"/>
      <dgm:spPr/>
    </dgm:pt>
    <dgm:pt modelId="{A715D82E-FB8F-49DD-A785-B48EBC174E09}" type="pres">
      <dgm:prSet presAssocID="{1DE22417-6FF1-453E-BEAC-413CACACB772}" presName="parentText" presStyleLbl="alignNode1" presStyleIdx="0" presStyleCnt="5">
        <dgm:presLayoutVars>
          <dgm:chMax val="1"/>
          <dgm:bulletEnabled/>
        </dgm:presLayoutVars>
      </dgm:prSet>
      <dgm:spPr/>
    </dgm:pt>
    <dgm:pt modelId="{C756F7C1-2434-4641-AEF5-E1333D048E97}" type="pres">
      <dgm:prSet presAssocID="{1DE22417-6FF1-453E-BEAC-413CACACB772}" presName="descendantText" presStyleLbl="alignAccFollowNode1" presStyleIdx="0" presStyleCnt="5">
        <dgm:presLayoutVars>
          <dgm:bulletEnabled/>
        </dgm:presLayoutVars>
      </dgm:prSet>
      <dgm:spPr/>
    </dgm:pt>
    <dgm:pt modelId="{70F2BCBE-7F85-41E6-9A3A-E73E091915CC}" type="pres">
      <dgm:prSet presAssocID="{B0EFA27C-4A99-45A0-ABD0-14AE16D9A95E}" presName="sp" presStyleCnt="0"/>
      <dgm:spPr/>
    </dgm:pt>
    <dgm:pt modelId="{D78849CD-8C8E-4127-B7ED-5D43B9B5711A}" type="pres">
      <dgm:prSet presAssocID="{461C0D6C-5AC7-4606-8F99-6D1BC9847EFC}" presName="linNode" presStyleCnt="0"/>
      <dgm:spPr/>
    </dgm:pt>
    <dgm:pt modelId="{B1E20170-B506-42D3-A727-8B97C2567076}" type="pres">
      <dgm:prSet presAssocID="{461C0D6C-5AC7-4606-8F99-6D1BC9847EFC}" presName="parentText" presStyleLbl="alignNode1" presStyleIdx="1" presStyleCnt="5">
        <dgm:presLayoutVars>
          <dgm:chMax val="1"/>
          <dgm:bulletEnabled/>
        </dgm:presLayoutVars>
      </dgm:prSet>
      <dgm:spPr/>
    </dgm:pt>
    <dgm:pt modelId="{D085B960-6940-450E-8AFE-125AE2AAFA96}" type="pres">
      <dgm:prSet presAssocID="{461C0D6C-5AC7-4606-8F99-6D1BC9847EFC}" presName="descendantText" presStyleLbl="alignAccFollowNode1" presStyleIdx="1" presStyleCnt="5">
        <dgm:presLayoutVars>
          <dgm:bulletEnabled/>
        </dgm:presLayoutVars>
      </dgm:prSet>
      <dgm:spPr/>
    </dgm:pt>
    <dgm:pt modelId="{8720632D-3177-45B1-BDE2-0F0D84FD73BC}" type="pres">
      <dgm:prSet presAssocID="{7EAFC5B2-85FB-4764-A148-F2D11DEF05C4}" presName="sp" presStyleCnt="0"/>
      <dgm:spPr/>
    </dgm:pt>
    <dgm:pt modelId="{884E15E9-676D-4CD9-8569-61CE1722450B}" type="pres">
      <dgm:prSet presAssocID="{2EB50853-8CE3-4E2C-9ABC-DE908F931198}" presName="linNode" presStyleCnt="0"/>
      <dgm:spPr/>
    </dgm:pt>
    <dgm:pt modelId="{FBA56792-7723-41C2-9782-51236C9F1367}" type="pres">
      <dgm:prSet presAssocID="{2EB50853-8CE3-4E2C-9ABC-DE908F931198}" presName="parentText" presStyleLbl="alignNode1" presStyleIdx="2" presStyleCnt="5">
        <dgm:presLayoutVars>
          <dgm:chMax val="1"/>
          <dgm:bulletEnabled/>
        </dgm:presLayoutVars>
      </dgm:prSet>
      <dgm:spPr/>
    </dgm:pt>
    <dgm:pt modelId="{94D38762-B9CB-4F37-B74E-04B920C62024}" type="pres">
      <dgm:prSet presAssocID="{2EB50853-8CE3-4E2C-9ABC-DE908F931198}" presName="descendantText" presStyleLbl="alignAccFollowNode1" presStyleIdx="2" presStyleCnt="5">
        <dgm:presLayoutVars>
          <dgm:bulletEnabled/>
        </dgm:presLayoutVars>
      </dgm:prSet>
      <dgm:spPr/>
    </dgm:pt>
    <dgm:pt modelId="{2017E286-AB8F-463F-911F-5EBBECACC17C}" type="pres">
      <dgm:prSet presAssocID="{299E4D5B-C0AA-4DD3-A545-A781272B7553}" presName="sp" presStyleCnt="0"/>
      <dgm:spPr/>
    </dgm:pt>
    <dgm:pt modelId="{09337314-A47A-4C19-B528-9A945E102DC4}" type="pres">
      <dgm:prSet presAssocID="{CDA307EB-C3AF-4069-8105-1886E3337B24}" presName="linNode" presStyleCnt="0"/>
      <dgm:spPr/>
    </dgm:pt>
    <dgm:pt modelId="{7775E549-E567-4E0D-B6FB-075A3E7E6FF4}" type="pres">
      <dgm:prSet presAssocID="{CDA307EB-C3AF-4069-8105-1886E3337B24}" presName="parentText" presStyleLbl="alignNode1" presStyleIdx="3" presStyleCnt="5">
        <dgm:presLayoutVars>
          <dgm:chMax val="1"/>
          <dgm:bulletEnabled/>
        </dgm:presLayoutVars>
      </dgm:prSet>
      <dgm:spPr/>
    </dgm:pt>
    <dgm:pt modelId="{A686622F-32FB-4ACE-BD9A-C318C1B8E24B}" type="pres">
      <dgm:prSet presAssocID="{CDA307EB-C3AF-4069-8105-1886E3337B24}" presName="descendantText" presStyleLbl="alignAccFollowNode1" presStyleIdx="3" presStyleCnt="5">
        <dgm:presLayoutVars>
          <dgm:bulletEnabled/>
        </dgm:presLayoutVars>
      </dgm:prSet>
      <dgm:spPr/>
    </dgm:pt>
    <dgm:pt modelId="{F13BA4E3-571A-4B08-B1E1-1A4F141E1B32}" type="pres">
      <dgm:prSet presAssocID="{F666BB03-304C-453F-9572-1EDEC5D40697}" presName="sp" presStyleCnt="0"/>
      <dgm:spPr/>
    </dgm:pt>
    <dgm:pt modelId="{728CB945-E80F-407E-8A0D-53C6CE215D77}" type="pres">
      <dgm:prSet presAssocID="{586963D1-6FCC-427D-9F21-F713B3DF8C37}" presName="linNode" presStyleCnt="0"/>
      <dgm:spPr/>
    </dgm:pt>
    <dgm:pt modelId="{A83FDF1D-1F5D-43E2-921E-96B883245D00}" type="pres">
      <dgm:prSet presAssocID="{586963D1-6FCC-427D-9F21-F713B3DF8C37}" presName="parentText" presStyleLbl="alignNode1" presStyleIdx="4" presStyleCnt="5">
        <dgm:presLayoutVars>
          <dgm:chMax val="1"/>
          <dgm:bulletEnabled/>
        </dgm:presLayoutVars>
      </dgm:prSet>
      <dgm:spPr/>
    </dgm:pt>
    <dgm:pt modelId="{38A4A603-F1DE-444E-BCB5-7281C659DBF1}" type="pres">
      <dgm:prSet presAssocID="{586963D1-6FCC-427D-9F21-F713B3DF8C37}" presName="descendantText" presStyleLbl="alignAccFollowNode1" presStyleIdx="4" presStyleCnt="5">
        <dgm:presLayoutVars>
          <dgm:bulletEnabled/>
        </dgm:presLayoutVars>
      </dgm:prSet>
      <dgm:spPr/>
    </dgm:pt>
  </dgm:ptLst>
  <dgm:cxnLst>
    <dgm:cxn modelId="{76D48901-C62F-4560-9CC3-0D6052436AF1}" type="presOf" srcId="{CDA307EB-C3AF-4069-8105-1886E3337B24}" destId="{7775E549-E567-4E0D-B6FB-075A3E7E6FF4}" srcOrd="0" destOrd="0" presId="urn:microsoft.com/office/officeart/2016/7/layout/VerticalSolidActionList"/>
    <dgm:cxn modelId="{E68BA502-E8F6-4500-9E9F-4598A1C7EA3E}" srcId="{2EB50853-8CE3-4E2C-9ABC-DE908F931198}" destId="{9E7DFB33-0F95-4C05-BFD6-3E23E5F04CDF}" srcOrd="0" destOrd="0" parTransId="{25DBF2B0-C616-43FD-B892-92EED8E7DCDB}" sibTransId="{DB3BB329-1131-41C7-B6E7-C38F3F1E1425}"/>
    <dgm:cxn modelId="{920C0C04-3DFA-41B0-9AE4-52FC3A5447C1}" srcId="{461C0D6C-5AC7-4606-8F99-6D1BC9847EFC}" destId="{132F33A3-1F71-43AE-A151-425F5E484E7D}" srcOrd="0" destOrd="0" parTransId="{E6CE0876-EAD7-4633-BA42-60FBB331A9DA}" sibTransId="{93B5240F-3D29-4CAC-A118-38F3732CD3EB}"/>
    <dgm:cxn modelId="{F088BF04-AAD3-4784-9271-71A6ED7A714C}" srcId="{65807ECD-6CFE-4524-B279-FA9855AAB189}" destId="{461C0D6C-5AC7-4606-8F99-6D1BC9847EFC}" srcOrd="1" destOrd="0" parTransId="{B39C9C38-72DA-4525-A1BA-0AADDE26C470}" sibTransId="{7EAFC5B2-85FB-4764-A148-F2D11DEF05C4}"/>
    <dgm:cxn modelId="{1CC4A910-1F15-46E4-99D0-4BC2F7CBB437}" type="presOf" srcId="{65807ECD-6CFE-4524-B279-FA9855AAB189}" destId="{84D4CC1C-B235-41E6-84AD-44C42C97DE0F}" srcOrd="0" destOrd="0" presId="urn:microsoft.com/office/officeart/2016/7/layout/VerticalSolidActionList"/>
    <dgm:cxn modelId="{D3318D1D-582E-43D8-80C1-757E8968892E}" type="presOf" srcId="{653D23E6-751B-4237-99A7-A3719DEB9DD1}" destId="{A686622F-32FB-4ACE-BD9A-C318C1B8E24B}" srcOrd="0" destOrd="0" presId="urn:microsoft.com/office/officeart/2016/7/layout/VerticalSolidActionList"/>
    <dgm:cxn modelId="{BF4E5422-064B-45BC-8EB7-FCFEC3ACD868}" type="presOf" srcId="{1DE22417-6FF1-453E-BEAC-413CACACB772}" destId="{A715D82E-FB8F-49DD-A785-B48EBC174E09}" srcOrd="0" destOrd="0" presId="urn:microsoft.com/office/officeart/2016/7/layout/VerticalSolidActionList"/>
    <dgm:cxn modelId="{7EC7B72A-C360-4D88-B77E-1095472F6D0B}" srcId="{65807ECD-6CFE-4524-B279-FA9855AAB189}" destId="{2EB50853-8CE3-4E2C-9ABC-DE908F931198}" srcOrd="2" destOrd="0" parTransId="{32A4B2AB-9FF0-47D0-A9F5-C1D1826576E6}" sibTransId="{299E4D5B-C0AA-4DD3-A545-A781272B7553}"/>
    <dgm:cxn modelId="{F453AD2E-4BEF-49D7-8952-9FD80F03B8A7}" type="presOf" srcId="{586963D1-6FCC-427D-9F21-F713B3DF8C37}" destId="{A83FDF1D-1F5D-43E2-921E-96B883245D00}" srcOrd="0" destOrd="0" presId="urn:microsoft.com/office/officeart/2016/7/layout/VerticalSolidActionList"/>
    <dgm:cxn modelId="{460F7135-88E2-4784-9A96-7C28F9AAC4A9}" srcId="{65807ECD-6CFE-4524-B279-FA9855AAB189}" destId="{CDA307EB-C3AF-4069-8105-1886E3337B24}" srcOrd="3" destOrd="0" parTransId="{06E360AC-A2C4-4672-95BC-50557C436445}" sibTransId="{F666BB03-304C-453F-9572-1EDEC5D40697}"/>
    <dgm:cxn modelId="{7A105864-9535-4EC0-968E-E6974F07DB28}" srcId="{65807ECD-6CFE-4524-B279-FA9855AAB189}" destId="{586963D1-6FCC-427D-9F21-F713B3DF8C37}" srcOrd="4" destOrd="0" parTransId="{5DFAD14C-3453-460D-B48D-383C846FB9C0}" sibTransId="{83EC1CB1-EB92-4AF5-9A0F-64360DFC9DCF}"/>
    <dgm:cxn modelId="{312D0369-F01B-49D2-AC09-93683314EFCC}" type="presOf" srcId="{132F33A3-1F71-43AE-A151-425F5E484E7D}" destId="{D085B960-6940-450E-8AFE-125AE2AAFA96}" srcOrd="0" destOrd="0" presId="urn:microsoft.com/office/officeart/2016/7/layout/VerticalSolidActionList"/>
    <dgm:cxn modelId="{A658416E-4A69-413C-99EB-E31FB22275E4}" type="presOf" srcId="{2EB50853-8CE3-4E2C-9ABC-DE908F931198}" destId="{FBA56792-7723-41C2-9782-51236C9F1367}" srcOrd="0" destOrd="0" presId="urn:microsoft.com/office/officeart/2016/7/layout/VerticalSolidActionList"/>
    <dgm:cxn modelId="{9630FF7A-8BE7-46A7-A7F8-2F3401ACE588}" srcId="{1DE22417-6FF1-453E-BEAC-413CACACB772}" destId="{0141EE12-82B7-4F73-A422-DDBEA12FEB79}" srcOrd="0" destOrd="0" parTransId="{F82E9C83-D132-4213-9732-B54ECABE223D}" sibTransId="{ACADFDF0-0455-4527-A500-45F73F4A4E4F}"/>
    <dgm:cxn modelId="{B6C1DC8D-0113-48A4-9042-4401FD379D33}" type="presOf" srcId="{461C0D6C-5AC7-4606-8F99-6D1BC9847EFC}" destId="{B1E20170-B506-42D3-A727-8B97C2567076}" srcOrd="0" destOrd="0" presId="urn:microsoft.com/office/officeart/2016/7/layout/VerticalSolidActionList"/>
    <dgm:cxn modelId="{6CD62192-558C-4057-85A5-ADC81EE94F6C}" type="presOf" srcId="{9E7DFB33-0F95-4C05-BFD6-3E23E5F04CDF}" destId="{94D38762-B9CB-4F37-B74E-04B920C62024}" srcOrd="0" destOrd="0" presId="urn:microsoft.com/office/officeart/2016/7/layout/VerticalSolidActionList"/>
    <dgm:cxn modelId="{022AB197-815D-455A-89C3-AFB6401585BF}" type="presOf" srcId="{D8E2CFAD-3C81-48D6-87BA-50953AC4AF37}" destId="{38A4A603-F1DE-444E-BCB5-7281C659DBF1}" srcOrd="0" destOrd="0" presId="urn:microsoft.com/office/officeart/2016/7/layout/VerticalSolidActionList"/>
    <dgm:cxn modelId="{877DA1A7-FA0C-4E8E-A150-3B886080D779}" srcId="{65807ECD-6CFE-4524-B279-FA9855AAB189}" destId="{1DE22417-6FF1-453E-BEAC-413CACACB772}" srcOrd="0" destOrd="0" parTransId="{E7F8C3F8-0E9E-4AA5-B2E6-BFB5CF028FCA}" sibTransId="{B0EFA27C-4A99-45A0-ABD0-14AE16D9A95E}"/>
    <dgm:cxn modelId="{DE24DCB8-0C3D-493B-AFDE-E89FB8AF37DE}" type="presOf" srcId="{0141EE12-82B7-4F73-A422-DDBEA12FEB79}" destId="{C756F7C1-2434-4641-AEF5-E1333D048E97}" srcOrd="0" destOrd="0" presId="urn:microsoft.com/office/officeart/2016/7/layout/VerticalSolidActionList"/>
    <dgm:cxn modelId="{4C5AE1C1-C18E-499C-B381-4CC1FE84B908}" srcId="{586963D1-6FCC-427D-9F21-F713B3DF8C37}" destId="{D8E2CFAD-3C81-48D6-87BA-50953AC4AF37}" srcOrd="0" destOrd="0" parTransId="{43ECBC2C-0D2B-4FB3-9A3B-0F1E72E87895}" sibTransId="{A57EF4F7-FC01-4971-8ECD-DB19708BB9AE}"/>
    <dgm:cxn modelId="{5431F7EC-98BC-43AC-8178-EF4945DBB0CC}" srcId="{CDA307EB-C3AF-4069-8105-1886E3337B24}" destId="{653D23E6-751B-4237-99A7-A3719DEB9DD1}" srcOrd="0" destOrd="0" parTransId="{60AEB2E2-EC70-4A1A-85E1-A870B9B671A9}" sibTransId="{52FCC203-FDB2-42C5-9690-4E887FEBD2E8}"/>
    <dgm:cxn modelId="{8565DE2B-3BDF-46BF-AA1F-49528C7DB077}" type="presParOf" srcId="{84D4CC1C-B235-41E6-84AD-44C42C97DE0F}" destId="{56C6ED42-8C84-4EEF-A3AF-8E7620AC8F2B}" srcOrd="0" destOrd="0" presId="urn:microsoft.com/office/officeart/2016/7/layout/VerticalSolidActionList"/>
    <dgm:cxn modelId="{46A84D5C-11B4-4A85-8135-6F1BDB38E617}" type="presParOf" srcId="{56C6ED42-8C84-4EEF-A3AF-8E7620AC8F2B}" destId="{A715D82E-FB8F-49DD-A785-B48EBC174E09}" srcOrd="0" destOrd="0" presId="urn:microsoft.com/office/officeart/2016/7/layout/VerticalSolidActionList"/>
    <dgm:cxn modelId="{C230CBFA-AA7F-43D6-887B-504568E035F4}" type="presParOf" srcId="{56C6ED42-8C84-4EEF-A3AF-8E7620AC8F2B}" destId="{C756F7C1-2434-4641-AEF5-E1333D048E97}" srcOrd="1" destOrd="0" presId="urn:microsoft.com/office/officeart/2016/7/layout/VerticalSolidActionList"/>
    <dgm:cxn modelId="{98ED4026-1622-4C8F-8ABF-C3E2CC288B88}" type="presParOf" srcId="{84D4CC1C-B235-41E6-84AD-44C42C97DE0F}" destId="{70F2BCBE-7F85-41E6-9A3A-E73E091915CC}" srcOrd="1" destOrd="0" presId="urn:microsoft.com/office/officeart/2016/7/layout/VerticalSolidActionList"/>
    <dgm:cxn modelId="{309C11E8-2FBE-4BFD-AFC7-48B3E2F6B8B5}" type="presParOf" srcId="{84D4CC1C-B235-41E6-84AD-44C42C97DE0F}" destId="{D78849CD-8C8E-4127-B7ED-5D43B9B5711A}" srcOrd="2" destOrd="0" presId="urn:microsoft.com/office/officeart/2016/7/layout/VerticalSolidActionList"/>
    <dgm:cxn modelId="{BB4D145F-8D99-438C-8D6B-262A2B202144}" type="presParOf" srcId="{D78849CD-8C8E-4127-B7ED-5D43B9B5711A}" destId="{B1E20170-B506-42D3-A727-8B97C2567076}" srcOrd="0" destOrd="0" presId="urn:microsoft.com/office/officeart/2016/7/layout/VerticalSolidActionList"/>
    <dgm:cxn modelId="{8FE6411B-36FE-487D-9038-B59E76CFAFF3}" type="presParOf" srcId="{D78849CD-8C8E-4127-B7ED-5D43B9B5711A}" destId="{D085B960-6940-450E-8AFE-125AE2AAFA96}" srcOrd="1" destOrd="0" presId="urn:microsoft.com/office/officeart/2016/7/layout/VerticalSolidActionList"/>
    <dgm:cxn modelId="{ED8326CD-2AF5-42D4-88B1-DB03D1440DFF}" type="presParOf" srcId="{84D4CC1C-B235-41E6-84AD-44C42C97DE0F}" destId="{8720632D-3177-45B1-BDE2-0F0D84FD73BC}" srcOrd="3" destOrd="0" presId="urn:microsoft.com/office/officeart/2016/7/layout/VerticalSolidActionList"/>
    <dgm:cxn modelId="{9E3AF5A1-3215-494E-B98E-BE9D7869BB17}" type="presParOf" srcId="{84D4CC1C-B235-41E6-84AD-44C42C97DE0F}" destId="{884E15E9-676D-4CD9-8569-61CE1722450B}" srcOrd="4" destOrd="0" presId="urn:microsoft.com/office/officeart/2016/7/layout/VerticalSolidActionList"/>
    <dgm:cxn modelId="{A807EAC0-D1AE-4614-BB25-5F725EB422E9}" type="presParOf" srcId="{884E15E9-676D-4CD9-8569-61CE1722450B}" destId="{FBA56792-7723-41C2-9782-51236C9F1367}" srcOrd="0" destOrd="0" presId="urn:microsoft.com/office/officeart/2016/7/layout/VerticalSolidActionList"/>
    <dgm:cxn modelId="{94EF7DC3-0C62-43B2-A7DB-4F8A349D14F9}" type="presParOf" srcId="{884E15E9-676D-4CD9-8569-61CE1722450B}" destId="{94D38762-B9CB-4F37-B74E-04B920C62024}" srcOrd="1" destOrd="0" presId="urn:microsoft.com/office/officeart/2016/7/layout/VerticalSolidActionList"/>
    <dgm:cxn modelId="{5698379F-EABC-4E05-AE41-484CC1315C1D}" type="presParOf" srcId="{84D4CC1C-B235-41E6-84AD-44C42C97DE0F}" destId="{2017E286-AB8F-463F-911F-5EBBECACC17C}" srcOrd="5" destOrd="0" presId="urn:microsoft.com/office/officeart/2016/7/layout/VerticalSolidActionList"/>
    <dgm:cxn modelId="{F1B98941-80F6-47BC-ABD3-ED6FD4113A11}" type="presParOf" srcId="{84D4CC1C-B235-41E6-84AD-44C42C97DE0F}" destId="{09337314-A47A-4C19-B528-9A945E102DC4}" srcOrd="6" destOrd="0" presId="urn:microsoft.com/office/officeart/2016/7/layout/VerticalSolidActionList"/>
    <dgm:cxn modelId="{89C3F313-CCC2-40FC-AC43-225DAB481EEB}" type="presParOf" srcId="{09337314-A47A-4C19-B528-9A945E102DC4}" destId="{7775E549-E567-4E0D-B6FB-075A3E7E6FF4}" srcOrd="0" destOrd="0" presId="urn:microsoft.com/office/officeart/2016/7/layout/VerticalSolidActionList"/>
    <dgm:cxn modelId="{2325BD6F-2719-4D25-A2A0-C768AB609FFC}" type="presParOf" srcId="{09337314-A47A-4C19-B528-9A945E102DC4}" destId="{A686622F-32FB-4ACE-BD9A-C318C1B8E24B}" srcOrd="1" destOrd="0" presId="urn:microsoft.com/office/officeart/2016/7/layout/VerticalSolidActionList"/>
    <dgm:cxn modelId="{53F1A932-7D4A-40B5-BF44-B32C2AD3DBE0}" type="presParOf" srcId="{84D4CC1C-B235-41E6-84AD-44C42C97DE0F}" destId="{F13BA4E3-571A-4B08-B1E1-1A4F141E1B32}" srcOrd="7" destOrd="0" presId="urn:microsoft.com/office/officeart/2016/7/layout/VerticalSolidActionList"/>
    <dgm:cxn modelId="{EAD873F7-1A75-4036-A480-397F9671C8B9}" type="presParOf" srcId="{84D4CC1C-B235-41E6-84AD-44C42C97DE0F}" destId="{728CB945-E80F-407E-8A0D-53C6CE215D77}" srcOrd="8" destOrd="0" presId="urn:microsoft.com/office/officeart/2016/7/layout/VerticalSolidActionList"/>
    <dgm:cxn modelId="{A8F4B3F7-F138-41FC-82F8-1C7A5D4E1C54}" type="presParOf" srcId="{728CB945-E80F-407E-8A0D-53C6CE215D77}" destId="{A83FDF1D-1F5D-43E2-921E-96B883245D00}" srcOrd="0" destOrd="0" presId="urn:microsoft.com/office/officeart/2016/7/layout/VerticalSolidActionList"/>
    <dgm:cxn modelId="{88A8939B-E917-4139-BF87-C00282839788}" type="presParOf" srcId="{728CB945-E80F-407E-8A0D-53C6CE215D77}" destId="{38A4A603-F1DE-444E-BCB5-7281C659DBF1}"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56F7C1-2434-4641-AEF5-E1333D048E97}">
      <dsp:nvSpPr>
        <dsp:cNvPr id="0" name=""/>
        <dsp:cNvSpPr/>
      </dsp:nvSpPr>
      <dsp:spPr>
        <a:xfrm>
          <a:off x="2319456" y="2129"/>
          <a:ext cx="9277824" cy="934527"/>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80016" tIns="237370" rIns="180016" bIns="237370" numCol="1" spcCol="1270" anchor="ctr" anchorCtr="0">
          <a:noAutofit/>
        </a:bodyPr>
        <a:lstStyle/>
        <a:p>
          <a:pPr marL="0" lvl="0" indent="0" algn="l" defTabSz="711200">
            <a:lnSpc>
              <a:spcPct val="90000"/>
            </a:lnSpc>
            <a:spcBef>
              <a:spcPct val="0"/>
            </a:spcBef>
            <a:spcAft>
              <a:spcPct val="35000"/>
            </a:spcAft>
            <a:buNone/>
          </a:pPr>
          <a:r>
            <a:rPr lang="en-US" sz="1600" kern="1200" dirty="0"/>
            <a:t>Key Objectives:</a:t>
          </a:r>
        </a:p>
      </dsp:txBody>
      <dsp:txXfrm>
        <a:off x="2319456" y="2129"/>
        <a:ext cx="9277824" cy="934527"/>
      </dsp:txXfrm>
    </dsp:sp>
    <dsp:sp modelId="{A715D82E-FB8F-49DD-A785-B48EBC174E09}">
      <dsp:nvSpPr>
        <dsp:cNvPr id="0" name=""/>
        <dsp:cNvSpPr/>
      </dsp:nvSpPr>
      <dsp:spPr>
        <a:xfrm>
          <a:off x="0" y="2129"/>
          <a:ext cx="2319456" cy="93452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2738" tIns="92311" rIns="122738" bIns="92311"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1"/>
              </a:solidFill>
            </a:rPr>
            <a:t>Key</a:t>
          </a:r>
        </a:p>
      </dsp:txBody>
      <dsp:txXfrm>
        <a:off x="0" y="2129"/>
        <a:ext cx="2319456" cy="934527"/>
      </dsp:txXfrm>
    </dsp:sp>
    <dsp:sp modelId="{D085B960-6940-450E-8AFE-125AE2AAFA96}">
      <dsp:nvSpPr>
        <dsp:cNvPr id="0" name=""/>
        <dsp:cNvSpPr/>
      </dsp:nvSpPr>
      <dsp:spPr>
        <a:xfrm>
          <a:off x="2319456" y="992729"/>
          <a:ext cx="9277824" cy="934527"/>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80016" tIns="237370" rIns="180016" bIns="237370" numCol="1" spcCol="1270" anchor="ctr" anchorCtr="0">
          <a:noAutofit/>
        </a:bodyPr>
        <a:lstStyle/>
        <a:p>
          <a:pPr marL="0" lvl="0" indent="0" algn="l" defTabSz="711200">
            <a:lnSpc>
              <a:spcPct val="90000"/>
            </a:lnSpc>
            <a:spcBef>
              <a:spcPct val="0"/>
            </a:spcBef>
            <a:spcAft>
              <a:spcPct val="35000"/>
            </a:spcAft>
            <a:buNone/>
          </a:pPr>
          <a:r>
            <a:rPr lang="en-US" sz="1600" kern="1200"/>
            <a:t>Data Cleaning: Prepare clean, accurate datasets for reliable analysis.</a:t>
          </a:r>
        </a:p>
      </dsp:txBody>
      <dsp:txXfrm>
        <a:off x="2319456" y="992729"/>
        <a:ext cx="9277824" cy="934527"/>
      </dsp:txXfrm>
    </dsp:sp>
    <dsp:sp modelId="{B1E20170-B506-42D3-A727-8B97C2567076}">
      <dsp:nvSpPr>
        <dsp:cNvPr id="0" name=""/>
        <dsp:cNvSpPr/>
      </dsp:nvSpPr>
      <dsp:spPr>
        <a:xfrm>
          <a:off x="0" y="992729"/>
          <a:ext cx="2319456" cy="93452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2738" tIns="92311" rIns="122738" bIns="92311" numCol="1" spcCol="1270" anchor="ctr" anchorCtr="0">
          <a:noAutofit/>
        </a:bodyPr>
        <a:lstStyle/>
        <a:p>
          <a:pPr marL="0" lvl="0" indent="0" algn="ctr" defTabSz="889000">
            <a:lnSpc>
              <a:spcPct val="90000"/>
            </a:lnSpc>
            <a:spcBef>
              <a:spcPct val="0"/>
            </a:spcBef>
            <a:spcAft>
              <a:spcPct val="35000"/>
            </a:spcAft>
            <a:buNone/>
          </a:pPr>
          <a:r>
            <a:rPr lang="en-US" sz="2000" kern="1200"/>
            <a:t>Cleaning</a:t>
          </a:r>
        </a:p>
      </dsp:txBody>
      <dsp:txXfrm>
        <a:off x="0" y="992729"/>
        <a:ext cx="2319456" cy="934527"/>
      </dsp:txXfrm>
    </dsp:sp>
    <dsp:sp modelId="{94D38762-B9CB-4F37-B74E-04B920C62024}">
      <dsp:nvSpPr>
        <dsp:cNvPr id="0" name=""/>
        <dsp:cNvSpPr/>
      </dsp:nvSpPr>
      <dsp:spPr>
        <a:xfrm>
          <a:off x="2319456" y="1983328"/>
          <a:ext cx="9277824" cy="934527"/>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80016" tIns="237370" rIns="180016" bIns="237370" numCol="1" spcCol="1270" anchor="ctr" anchorCtr="0">
          <a:noAutofit/>
        </a:bodyPr>
        <a:lstStyle/>
        <a:p>
          <a:pPr marL="0" lvl="0" indent="0" algn="l" defTabSz="711200">
            <a:lnSpc>
              <a:spcPct val="90000"/>
            </a:lnSpc>
            <a:spcBef>
              <a:spcPct val="0"/>
            </a:spcBef>
            <a:spcAft>
              <a:spcPct val="35000"/>
            </a:spcAft>
            <a:buNone/>
          </a:pPr>
          <a:r>
            <a:rPr lang="en-US" sz="1600" kern="1200"/>
            <a:t>Data Analysis: Use Tableau tools (Tableau Desktop, Tableau Public, Tooltips, Marks, colors, charts, maps, text, and objects to uncover trends and patterns.</a:t>
          </a:r>
        </a:p>
      </dsp:txBody>
      <dsp:txXfrm>
        <a:off x="2319456" y="1983328"/>
        <a:ext cx="9277824" cy="934527"/>
      </dsp:txXfrm>
    </dsp:sp>
    <dsp:sp modelId="{FBA56792-7723-41C2-9782-51236C9F1367}">
      <dsp:nvSpPr>
        <dsp:cNvPr id="0" name=""/>
        <dsp:cNvSpPr/>
      </dsp:nvSpPr>
      <dsp:spPr>
        <a:xfrm>
          <a:off x="0" y="1983328"/>
          <a:ext cx="2319456" cy="93452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2738" tIns="92311" rIns="122738" bIns="92311" numCol="1" spcCol="1270" anchor="ctr" anchorCtr="0">
          <a:noAutofit/>
        </a:bodyPr>
        <a:lstStyle/>
        <a:p>
          <a:pPr marL="0" lvl="0" indent="0" algn="ctr" defTabSz="889000">
            <a:lnSpc>
              <a:spcPct val="90000"/>
            </a:lnSpc>
            <a:spcBef>
              <a:spcPct val="0"/>
            </a:spcBef>
            <a:spcAft>
              <a:spcPct val="35000"/>
            </a:spcAft>
            <a:buNone/>
          </a:pPr>
          <a:r>
            <a:rPr lang="en-US" sz="2000" kern="1200"/>
            <a:t>Use</a:t>
          </a:r>
        </a:p>
      </dsp:txBody>
      <dsp:txXfrm>
        <a:off x="0" y="1983328"/>
        <a:ext cx="2319456" cy="934527"/>
      </dsp:txXfrm>
    </dsp:sp>
    <dsp:sp modelId="{A686622F-32FB-4ACE-BD9A-C318C1B8E24B}">
      <dsp:nvSpPr>
        <dsp:cNvPr id="0" name=""/>
        <dsp:cNvSpPr/>
      </dsp:nvSpPr>
      <dsp:spPr>
        <a:xfrm>
          <a:off x="2319456" y="2973927"/>
          <a:ext cx="9277824" cy="934527"/>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80016" tIns="237370" rIns="180016" bIns="237370" numCol="1" spcCol="1270" anchor="ctr" anchorCtr="0">
          <a:noAutofit/>
        </a:bodyPr>
        <a:lstStyle/>
        <a:p>
          <a:pPr marL="0" lvl="0" indent="0" algn="l" defTabSz="711200">
            <a:lnSpc>
              <a:spcPct val="90000"/>
            </a:lnSpc>
            <a:spcBef>
              <a:spcPct val="0"/>
            </a:spcBef>
            <a:spcAft>
              <a:spcPct val="35000"/>
            </a:spcAft>
            <a:buNone/>
          </a:pPr>
          <a:r>
            <a:rPr lang="en-US" sz="1600" kern="1200"/>
            <a:t>Dashboarding: Design a clear visual dashboard using charts, Tableau objects, containers, tiled, floating, and slicers to present insights.</a:t>
          </a:r>
        </a:p>
      </dsp:txBody>
      <dsp:txXfrm>
        <a:off x="2319456" y="2973927"/>
        <a:ext cx="9277824" cy="934527"/>
      </dsp:txXfrm>
    </dsp:sp>
    <dsp:sp modelId="{7775E549-E567-4E0D-B6FB-075A3E7E6FF4}">
      <dsp:nvSpPr>
        <dsp:cNvPr id="0" name=""/>
        <dsp:cNvSpPr/>
      </dsp:nvSpPr>
      <dsp:spPr>
        <a:xfrm>
          <a:off x="0" y="2973927"/>
          <a:ext cx="2319456" cy="93452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2738" tIns="92311" rIns="122738" bIns="92311" numCol="1" spcCol="1270" anchor="ctr" anchorCtr="0">
          <a:noAutofit/>
        </a:bodyPr>
        <a:lstStyle/>
        <a:p>
          <a:pPr marL="0" lvl="0" indent="0" algn="ctr" defTabSz="889000">
            <a:lnSpc>
              <a:spcPct val="90000"/>
            </a:lnSpc>
            <a:spcBef>
              <a:spcPct val="0"/>
            </a:spcBef>
            <a:spcAft>
              <a:spcPct val="35000"/>
            </a:spcAft>
            <a:buNone/>
          </a:pPr>
          <a:r>
            <a:rPr lang="en-US" sz="2000" kern="1200"/>
            <a:t>Design</a:t>
          </a:r>
        </a:p>
      </dsp:txBody>
      <dsp:txXfrm>
        <a:off x="0" y="2973927"/>
        <a:ext cx="2319456" cy="934527"/>
      </dsp:txXfrm>
    </dsp:sp>
    <dsp:sp modelId="{38A4A603-F1DE-444E-BCB5-7281C659DBF1}">
      <dsp:nvSpPr>
        <dsp:cNvPr id="0" name=""/>
        <dsp:cNvSpPr/>
      </dsp:nvSpPr>
      <dsp:spPr>
        <a:xfrm>
          <a:off x="2319456" y="3964526"/>
          <a:ext cx="9277824" cy="934527"/>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80016" tIns="237370" rIns="180016" bIns="237370" numCol="1" spcCol="1270" anchor="ctr" anchorCtr="0">
          <a:noAutofit/>
        </a:bodyPr>
        <a:lstStyle/>
        <a:p>
          <a:pPr marL="0" lvl="0" indent="0" algn="l" defTabSz="711200">
            <a:lnSpc>
              <a:spcPct val="90000"/>
            </a:lnSpc>
            <a:spcBef>
              <a:spcPct val="0"/>
            </a:spcBef>
            <a:spcAft>
              <a:spcPct val="35000"/>
            </a:spcAft>
            <a:buNone/>
          </a:pPr>
          <a:r>
            <a:rPr lang="en-US" sz="1600" kern="1200"/>
            <a:t>Business Insights: Deliver actionable recommendations based on data findings to guide strategic decisions.</a:t>
          </a:r>
        </a:p>
      </dsp:txBody>
      <dsp:txXfrm>
        <a:off x="2319456" y="3964526"/>
        <a:ext cx="9277824" cy="934527"/>
      </dsp:txXfrm>
    </dsp:sp>
    <dsp:sp modelId="{A83FDF1D-1F5D-43E2-921E-96B883245D00}">
      <dsp:nvSpPr>
        <dsp:cNvPr id="0" name=""/>
        <dsp:cNvSpPr/>
      </dsp:nvSpPr>
      <dsp:spPr>
        <a:xfrm>
          <a:off x="0" y="3964526"/>
          <a:ext cx="2319456" cy="93452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2738" tIns="92311" rIns="122738" bIns="92311" numCol="1" spcCol="1270" anchor="ctr" anchorCtr="0">
          <a:noAutofit/>
        </a:bodyPr>
        <a:lstStyle/>
        <a:p>
          <a:pPr marL="0" lvl="0" indent="0" algn="ctr" defTabSz="889000">
            <a:lnSpc>
              <a:spcPct val="90000"/>
            </a:lnSpc>
            <a:spcBef>
              <a:spcPct val="0"/>
            </a:spcBef>
            <a:spcAft>
              <a:spcPct val="35000"/>
            </a:spcAft>
            <a:buNone/>
          </a:pPr>
          <a:r>
            <a:rPr lang="en-US" sz="2000" kern="1200"/>
            <a:t>Deliver</a:t>
          </a:r>
        </a:p>
      </dsp:txBody>
      <dsp:txXfrm>
        <a:off x="0" y="3964526"/>
        <a:ext cx="2319456" cy="934527"/>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78A72A-B3E6-4177-B074-C3EDA16597B0}" type="datetimeFigureOut">
              <a:rPr lang="en-US" smtClean="0"/>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170018-ADFD-48E6-9966-6372EE7164FB}" type="slidenum">
              <a:rPr lang="en-US" smtClean="0"/>
              <a:t>‹#›</a:t>
            </a:fld>
            <a:endParaRPr lang="en-US"/>
          </a:p>
        </p:txBody>
      </p:sp>
    </p:spTree>
    <p:extLst>
      <p:ext uri="{BB962C8B-B14F-4D97-AF65-F5344CB8AC3E}">
        <p14:creationId xmlns:p14="http://schemas.microsoft.com/office/powerpoint/2010/main" val="1507478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hoto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vert="horz" lIns="91440" tIns="45720" rIns="91440" bIns="45720" rtlCol="0" anchor="t">
            <a:normAutofit/>
          </a:bodyPr>
          <a:lstStyle>
            <a:lvl1pPr>
              <a:defRPr lang="en-US" sz="62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10" name="Picture Placeholder 6">
            <a:extLst>
              <a:ext uri="{FF2B5EF4-FFF2-40B4-BE49-F238E27FC236}">
                <a16:creationId xmlns:a16="http://schemas.microsoft.com/office/drawing/2014/main" id="{DEE3B02A-3B83-3083-3F07-26E25C6C135D}"/>
              </a:ext>
            </a:extLst>
          </p:cNvPr>
          <p:cNvSpPr>
            <a:spLocks noGrp="1"/>
          </p:cNvSpPr>
          <p:nvPr>
            <p:ph type="pic" sz="quarter" idx="13" hasCustomPrompt="1"/>
          </p:nvPr>
        </p:nvSpPr>
        <p:spPr>
          <a:xfrm>
            <a:off x="6517248" y="0"/>
            <a:ext cx="5674753" cy="6399152"/>
          </a:xfrm>
          <a:custGeom>
            <a:avLst/>
            <a:gdLst>
              <a:gd name="connsiteX0" fmla="*/ 0 w 5674753"/>
              <a:gd name="connsiteY0" fmla="*/ 0 h 6399152"/>
              <a:gd name="connsiteX1" fmla="*/ 5674753 w 5674753"/>
              <a:gd name="connsiteY1" fmla="*/ 0 h 6399152"/>
              <a:gd name="connsiteX2" fmla="*/ 5674753 w 5674753"/>
              <a:gd name="connsiteY2" fmla="*/ 6399152 h 6399152"/>
              <a:gd name="connsiteX3" fmla="*/ 601996 w 5674753"/>
              <a:gd name="connsiteY3" fmla="*/ 6399152 h 6399152"/>
              <a:gd name="connsiteX4" fmla="*/ 0 w 5674753"/>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4753" h="6399152">
                <a:moveTo>
                  <a:pt x="0" y="0"/>
                </a:moveTo>
                <a:lnTo>
                  <a:pt x="5674753" y="0"/>
                </a:lnTo>
                <a:lnTo>
                  <a:pt x="5674753" y="6399152"/>
                </a:lnTo>
                <a:lnTo>
                  <a:pt x="601996" y="6399152"/>
                </a:lnTo>
                <a:cubicBezTo>
                  <a:pt x="269523" y="6399152"/>
                  <a:pt x="0" y="6129629"/>
                  <a:pt x="0" y="5797156"/>
                </a:cubicBezTo>
                <a:close/>
              </a:path>
            </a:pathLst>
          </a:custGeom>
          <a:blipFill dpi="0" rotWithShape="1">
            <a:blip r:embed="rId2"/>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EF118477-BA54-4B0E-9EC5-D8568300CAF2}" type="datetime1">
              <a:rPr lang="en-US" smtClean="0"/>
              <a:t>12/2/2025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12132724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solidFill>
                  <a:schemeClr val="accent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694744" y="2423160"/>
            <a:ext cx="578097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C23AD26B-DEF0-4EC5-90CD-3C7B79EC8572}" type="datetime1">
              <a:rPr lang="en-US" smtClean="0"/>
              <a:t>12/2/2025</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4163904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91006" y="998230"/>
            <a:ext cx="3951469" cy="1947672"/>
          </a:xfrm>
        </p:spPr>
        <p:txBody>
          <a:bodyPr anchor="b">
            <a:normAutofit/>
          </a:bodyPr>
          <a:lstStyle>
            <a:lvl1pPr>
              <a:defRPr sz="4400">
                <a:solidFill>
                  <a:schemeClr val="accent1"/>
                </a:solidFill>
              </a:defRPr>
            </a:lvl1pPr>
          </a:lstStyle>
          <a:p>
            <a:r>
              <a:rPr lang="en-US" dirty="0"/>
              <a:t>Click to edit Master title style</a:t>
            </a:r>
          </a:p>
        </p:txBody>
      </p:sp>
      <p:sp>
        <p:nvSpPr>
          <p:cNvPr id="9" name="Picture Placeholder 3">
            <a:extLst>
              <a:ext uri="{FF2B5EF4-FFF2-40B4-BE49-F238E27FC236}">
                <a16:creationId xmlns:a16="http://schemas.microsoft.com/office/drawing/2014/main" id="{DD60ACDC-1760-F721-E270-0D2FC4872DF2}"/>
              </a:ext>
            </a:extLst>
          </p:cNvPr>
          <p:cNvSpPr>
            <a:spLocks noGrp="1"/>
          </p:cNvSpPr>
          <p:nvPr>
            <p:ph type="pic" sz="quarter" idx="15" hasCustomPrompt="1"/>
          </p:nvPr>
        </p:nvSpPr>
        <p:spPr>
          <a:xfrm>
            <a:off x="0" y="0"/>
            <a:ext cx="7002464" cy="6399152"/>
          </a:xfrm>
          <a:custGeom>
            <a:avLst/>
            <a:gdLst>
              <a:gd name="connsiteX0" fmla="*/ 0 w 7002464"/>
              <a:gd name="connsiteY0" fmla="*/ 0 h 6399152"/>
              <a:gd name="connsiteX1" fmla="*/ 7002464 w 7002464"/>
              <a:gd name="connsiteY1" fmla="*/ 0 h 6399152"/>
              <a:gd name="connsiteX2" fmla="*/ 7002464 w 7002464"/>
              <a:gd name="connsiteY2" fmla="*/ 5797156 h 6399152"/>
              <a:gd name="connsiteX3" fmla="*/ 6400468 w 7002464"/>
              <a:gd name="connsiteY3" fmla="*/ 6399152 h 6399152"/>
              <a:gd name="connsiteX4" fmla="*/ 0 w 7002464"/>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464" h="6399152">
                <a:moveTo>
                  <a:pt x="0" y="0"/>
                </a:moveTo>
                <a:lnTo>
                  <a:pt x="7002464" y="0"/>
                </a:lnTo>
                <a:lnTo>
                  <a:pt x="7002464" y="5797156"/>
                </a:lnTo>
                <a:cubicBezTo>
                  <a:pt x="7002464" y="6129629"/>
                  <a:pt x="6732941" y="6399152"/>
                  <a:pt x="6400468" y="6399152"/>
                </a:cubicBezTo>
                <a:lnTo>
                  <a:pt x="0" y="6399152"/>
                </a:lnTo>
                <a:close/>
              </a:path>
            </a:pathLst>
          </a:custGeom>
          <a:blipFill dpi="0" rotWithShape="1">
            <a:blip r:embed="rId2">
              <a:alphaModFix amt="65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691007" y="3099815"/>
            <a:ext cx="3951469" cy="3084599"/>
          </a:xfrm>
        </p:spPr>
        <p:txBody>
          <a:bodyPr>
            <a:normAutofit/>
          </a:bodyPr>
          <a:lstStyle>
            <a:lvl1pPr marL="342900" indent="-342900">
              <a:buFont typeface="+mj-lt"/>
              <a:buAutoNum type="arabicPeriod"/>
              <a:defRPr sz="1800"/>
            </a:lvl1pPr>
            <a:lvl2pPr marL="571500" indent="-342900">
              <a:buFont typeface="+mj-lt"/>
              <a:buAutoNum type="arabicPeriod"/>
              <a:defRPr sz="1600"/>
            </a:lvl2pPr>
            <a:lvl3pPr marL="800100" indent="-342900">
              <a:buFont typeface="+mj-lt"/>
              <a:buAutoNum type="arabicPeriod"/>
              <a:defRPr sz="1400"/>
            </a:lvl3pPr>
            <a:lvl4pPr marL="914400" indent="-228600">
              <a:buFont typeface="+mj-lt"/>
              <a:buAutoNum type="arabicPeriod"/>
              <a:defRPr sz="1400"/>
            </a:lvl4pPr>
            <a:lvl5pPr marL="1143000" indent="-228600">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CA36A28-16B8-4B74-ADBC-086BC21557C6}" type="datetime1">
              <a:rPr lang="en-US" smtClean="0"/>
              <a:t>12/2/2025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56559655"/>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479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27807CC-3A12-4A50-A3BE-C6063551B4A3}" type="datetime1">
              <a:rPr lang="en-US" smtClean="0"/>
              <a:t>12/2/2025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69328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7B40E33-4FBE-4166-8E4D-D16E2368EAF9}" type="datetime1">
              <a:rPr lang="en-US" smtClean="0"/>
              <a:t>12/2/2025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11512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87688B5-3E47-407E-A4D5-0E98E41979E9}" type="datetime1">
              <a:rPr lang="en-US" smtClean="0"/>
              <a:t>12/2/2025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87922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79"/>
            <a:ext cx="4032505" cy="3621024"/>
          </a:xfrm>
        </p:spPr>
        <p:txBody>
          <a:bodyPr anchor="t">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422392" y="640715"/>
            <a:ext cx="5968098" cy="5719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E129CD1-440F-4DE5-9914-1074B1963E64}" type="datetime1">
              <a:rPr lang="en-US" smtClean="0"/>
              <a:t>12/2/2025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81955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425696" y="640080"/>
            <a:ext cx="715975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9155DF8-55DB-438A-B328-5A22697F5E96}" type="datetime1">
              <a:rPr lang="en-US" smtClean="0"/>
              <a:t>12/2/2025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17204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dirty="0"/>
              <a:t>Click to edit Master title style</a:t>
            </a:r>
          </a:p>
        </p:txBody>
      </p:sp>
      <p:sp>
        <p:nvSpPr>
          <p:cNvPr id="11" name="Picture Placeholder 3">
            <a:extLst>
              <a:ext uri="{FF2B5EF4-FFF2-40B4-BE49-F238E27FC236}">
                <a16:creationId xmlns:a16="http://schemas.microsoft.com/office/drawing/2014/main" id="{C1AB8ED2-AD91-CB22-5624-BD41AB32529E}"/>
              </a:ext>
            </a:extLst>
          </p:cNvPr>
          <p:cNvSpPr>
            <a:spLocks noGrp="1"/>
          </p:cNvSpPr>
          <p:nvPr>
            <p:ph type="pic" sz="quarter" idx="15" hasCustomPrompt="1"/>
          </p:nvPr>
        </p:nvSpPr>
        <p:spPr>
          <a:xfrm>
            <a:off x="0" y="0"/>
            <a:ext cx="4844052" cy="6399152"/>
          </a:xfrm>
          <a:custGeom>
            <a:avLst/>
            <a:gdLst>
              <a:gd name="connsiteX0" fmla="*/ 0 w 4844052"/>
              <a:gd name="connsiteY0" fmla="*/ 0 h 6399152"/>
              <a:gd name="connsiteX1" fmla="*/ 4844052 w 4844052"/>
              <a:gd name="connsiteY1" fmla="*/ 0 h 6399152"/>
              <a:gd name="connsiteX2" fmla="*/ 4844052 w 4844052"/>
              <a:gd name="connsiteY2" fmla="*/ 5795922 h 6399152"/>
              <a:gd name="connsiteX3" fmla="*/ 4240822 w 4844052"/>
              <a:gd name="connsiteY3" fmla="*/ 6399152 h 6399152"/>
              <a:gd name="connsiteX4" fmla="*/ 0 w 4844052"/>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052" h="6399152">
                <a:moveTo>
                  <a:pt x="0" y="0"/>
                </a:moveTo>
                <a:lnTo>
                  <a:pt x="4844052" y="0"/>
                </a:lnTo>
                <a:lnTo>
                  <a:pt x="4844052" y="5795922"/>
                </a:lnTo>
                <a:cubicBezTo>
                  <a:pt x="4844052" y="6129077"/>
                  <a:pt x="4573977" y="6399152"/>
                  <a:pt x="4240822" y="6399152"/>
                </a:cubicBezTo>
                <a:lnTo>
                  <a:pt x="0" y="6399152"/>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9F2D74A-71A1-4609-9BED-C43EBEF2D096}" type="datetime1">
              <a:rPr lang="en-US" smtClean="0"/>
              <a:t>12/2/2025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1908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a:extLst>
              <a:ext uri="{FF2B5EF4-FFF2-40B4-BE49-F238E27FC236}">
                <a16:creationId xmlns:a16="http://schemas.microsoft.com/office/drawing/2014/main" id="{D436AA50-FCF9-9A32-68F8-A124C794908D}"/>
              </a:ext>
            </a:extLst>
          </p:cNvPr>
          <p:cNvSpPr>
            <a:spLocks noGrp="1"/>
          </p:cNvSpPr>
          <p:nvPr>
            <p:ph type="pic" sz="quarter" idx="15" hasCustomPrompt="1"/>
          </p:nvPr>
        </p:nvSpPr>
        <p:spPr>
          <a:xfrm>
            <a:off x="7353304" y="0"/>
            <a:ext cx="4838696" cy="6399152"/>
          </a:xfrm>
          <a:custGeom>
            <a:avLst/>
            <a:gdLst>
              <a:gd name="connsiteX0" fmla="*/ 0 w 4838696"/>
              <a:gd name="connsiteY0" fmla="*/ 0 h 6399152"/>
              <a:gd name="connsiteX1" fmla="*/ 4838696 w 4838696"/>
              <a:gd name="connsiteY1" fmla="*/ 0 h 6399152"/>
              <a:gd name="connsiteX2" fmla="*/ 4838696 w 4838696"/>
              <a:gd name="connsiteY2" fmla="*/ 6399152 h 6399152"/>
              <a:gd name="connsiteX3" fmla="*/ 603230 w 4838696"/>
              <a:gd name="connsiteY3" fmla="*/ 6399152 h 6399152"/>
              <a:gd name="connsiteX4" fmla="*/ 0 w 4838696"/>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696" h="6399152">
                <a:moveTo>
                  <a:pt x="0" y="0"/>
                </a:moveTo>
                <a:lnTo>
                  <a:pt x="4838696" y="0"/>
                </a:lnTo>
                <a:lnTo>
                  <a:pt x="4838696" y="6399152"/>
                </a:lnTo>
                <a:lnTo>
                  <a:pt x="603230" y="6399152"/>
                </a:lnTo>
                <a:cubicBezTo>
                  <a:pt x="270075" y="6399152"/>
                  <a:pt x="0" y="6129077"/>
                  <a:pt x="0" y="5795922"/>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F79B868B-869A-478B-B17A-F3477F1ABEB8}" type="datetime1">
              <a:rPr lang="en-US" smtClean="0"/>
              <a:t>12/2/2025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9089850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dirty="0"/>
              <a:t>Click to edit Master title style</a:t>
            </a:r>
          </a:p>
        </p:txBody>
      </p:sp>
      <p:sp>
        <p:nvSpPr>
          <p:cNvPr id="11" name="Picture Placeholder 3">
            <a:extLst>
              <a:ext uri="{FF2B5EF4-FFF2-40B4-BE49-F238E27FC236}">
                <a16:creationId xmlns:a16="http://schemas.microsoft.com/office/drawing/2014/main" id="{1B32E518-8213-A79A-7E36-BA4D782F8ED4}"/>
              </a:ext>
            </a:extLst>
          </p:cNvPr>
          <p:cNvSpPr>
            <a:spLocks noGrp="1"/>
          </p:cNvSpPr>
          <p:nvPr>
            <p:ph type="pic" sz="quarter" idx="15" hasCustomPrompt="1"/>
          </p:nvPr>
        </p:nvSpPr>
        <p:spPr>
          <a:xfrm>
            <a:off x="0" y="0"/>
            <a:ext cx="4147926" cy="6399152"/>
          </a:xfrm>
          <a:custGeom>
            <a:avLst/>
            <a:gdLst>
              <a:gd name="connsiteX0" fmla="*/ 0 w 4147926"/>
              <a:gd name="connsiteY0" fmla="*/ 0 h 6399152"/>
              <a:gd name="connsiteX1" fmla="*/ 4147926 w 4147926"/>
              <a:gd name="connsiteY1" fmla="*/ 0 h 6399152"/>
              <a:gd name="connsiteX2" fmla="*/ 4147926 w 4147926"/>
              <a:gd name="connsiteY2" fmla="*/ 5795922 h 6399152"/>
              <a:gd name="connsiteX3" fmla="*/ 3544696 w 4147926"/>
              <a:gd name="connsiteY3" fmla="*/ 6399152 h 6399152"/>
              <a:gd name="connsiteX4" fmla="*/ 0 w 4147926"/>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926" h="6399152">
                <a:moveTo>
                  <a:pt x="0" y="0"/>
                </a:moveTo>
                <a:lnTo>
                  <a:pt x="4147926" y="0"/>
                </a:lnTo>
                <a:lnTo>
                  <a:pt x="4147926" y="5795922"/>
                </a:lnTo>
                <a:cubicBezTo>
                  <a:pt x="4147926" y="6129077"/>
                  <a:pt x="3877851" y="6399152"/>
                  <a:pt x="3544696" y="6399152"/>
                </a:cubicBezTo>
                <a:lnTo>
                  <a:pt x="0" y="6399152"/>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28CCA563-903D-4707-A09B-73AE7FD9F3E4}" type="datetime1">
              <a:rPr lang="en-US" smtClean="0"/>
              <a:t>12/2/2025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76959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478E53AA-13B8-469A-87B0-FF7C74E1EADE}" type="datetime1">
              <a:rPr lang="en-US" smtClean="0"/>
              <a:t>12/2/2025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106826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a:extLst>
              <a:ext uri="{FF2B5EF4-FFF2-40B4-BE49-F238E27FC236}">
                <a16:creationId xmlns:a16="http://schemas.microsoft.com/office/drawing/2014/main" id="{22444857-0BC3-ACAE-DBB1-5D530AA35ED8}"/>
              </a:ext>
            </a:extLst>
          </p:cNvPr>
          <p:cNvSpPr>
            <a:spLocks noGrp="1"/>
          </p:cNvSpPr>
          <p:nvPr>
            <p:ph type="pic" sz="quarter" idx="15" hasCustomPrompt="1"/>
          </p:nvPr>
        </p:nvSpPr>
        <p:spPr>
          <a:xfrm>
            <a:off x="8046768" y="0"/>
            <a:ext cx="4145232" cy="6399152"/>
          </a:xfrm>
          <a:custGeom>
            <a:avLst/>
            <a:gdLst>
              <a:gd name="connsiteX0" fmla="*/ 0 w 4145232"/>
              <a:gd name="connsiteY0" fmla="*/ 0 h 6399152"/>
              <a:gd name="connsiteX1" fmla="*/ 4145232 w 4145232"/>
              <a:gd name="connsiteY1" fmla="*/ 0 h 6399152"/>
              <a:gd name="connsiteX2" fmla="*/ 4145232 w 4145232"/>
              <a:gd name="connsiteY2" fmla="*/ 6399152 h 6399152"/>
              <a:gd name="connsiteX3" fmla="*/ 603230 w 4145232"/>
              <a:gd name="connsiteY3" fmla="*/ 6399152 h 6399152"/>
              <a:gd name="connsiteX4" fmla="*/ 0 w 4145232"/>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232" h="6399152">
                <a:moveTo>
                  <a:pt x="0" y="0"/>
                </a:moveTo>
                <a:lnTo>
                  <a:pt x="4145232" y="0"/>
                </a:lnTo>
                <a:lnTo>
                  <a:pt x="4145232" y="6399152"/>
                </a:lnTo>
                <a:lnTo>
                  <a:pt x="603230" y="6399152"/>
                </a:lnTo>
                <a:cubicBezTo>
                  <a:pt x="270075" y="6399152"/>
                  <a:pt x="0" y="6129077"/>
                  <a:pt x="0" y="5795922"/>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5E5F747B-DE86-4C56-A69A-2124AC6051DB}" type="datetime1">
              <a:rPr lang="en-US" smtClean="0"/>
              <a:t>12/2/2025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6490605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dirty="0"/>
              <a:t>Click to edit Master title style</a:t>
            </a:r>
          </a:p>
        </p:txBody>
      </p:sp>
      <p:sp>
        <p:nvSpPr>
          <p:cNvPr id="11" name="Picture Placeholder 3">
            <a:extLst>
              <a:ext uri="{FF2B5EF4-FFF2-40B4-BE49-F238E27FC236}">
                <a16:creationId xmlns:a16="http://schemas.microsoft.com/office/drawing/2014/main" id="{6F26914B-7405-10AB-A859-8165D7B1A93C}"/>
              </a:ext>
            </a:extLst>
          </p:cNvPr>
          <p:cNvSpPr>
            <a:spLocks noGrp="1"/>
          </p:cNvSpPr>
          <p:nvPr>
            <p:ph type="pic" sz="quarter" idx="15" hasCustomPrompt="1"/>
          </p:nvPr>
        </p:nvSpPr>
        <p:spPr>
          <a:xfrm>
            <a:off x="0" y="1"/>
            <a:ext cx="6591300" cy="6410303"/>
          </a:xfrm>
          <a:custGeom>
            <a:avLst/>
            <a:gdLst>
              <a:gd name="connsiteX0" fmla="*/ 0 w 6591300"/>
              <a:gd name="connsiteY0" fmla="*/ 0 h 6410303"/>
              <a:gd name="connsiteX1" fmla="*/ 6591300 w 6591300"/>
              <a:gd name="connsiteY1" fmla="*/ 0 h 6410303"/>
              <a:gd name="connsiteX2" fmla="*/ 6591300 w 6591300"/>
              <a:gd name="connsiteY2" fmla="*/ 5807073 h 6410303"/>
              <a:gd name="connsiteX3" fmla="*/ 5988070 w 6591300"/>
              <a:gd name="connsiteY3" fmla="*/ 6410303 h 6410303"/>
              <a:gd name="connsiteX4" fmla="*/ 0 w 6591300"/>
              <a:gd name="connsiteY4" fmla="*/ 6410303 h 6410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410303">
                <a:moveTo>
                  <a:pt x="0" y="0"/>
                </a:moveTo>
                <a:lnTo>
                  <a:pt x="6591300" y="0"/>
                </a:lnTo>
                <a:lnTo>
                  <a:pt x="6591300" y="5807073"/>
                </a:lnTo>
                <a:cubicBezTo>
                  <a:pt x="6591300" y="6140228"/>
                  <a:pt x="6321225" y="6410303"/>
                  <a:pt x="5988070" y="6410303"/>
                </a:cubicBezTo>
                <a:lnTo>
                  <a:pt x="0" y="6410303"/>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3B5E8E98-97C5-4AE8-8CC9-69C51FF1A0EF}" type="datetime1">
              <a:rPr lang="en-US" smtClean="0"/>
              <a:t>12/2/2025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238243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a:extLst>
              <a:ext uri="{FF2B5EF4-FFF2-40B4-BE49-F238E27FC236}">
                <a16:creationId xmlns:a16="http://schemas.microsoft.com/office/drawing/2014/main" id="{CE823DF8-AABE-3B17-254E-81CD7CA2B5BF}"/>
              </a:ext>
            </a:extLst>
          </p:cNvPr>
          <p:cNvSpPr>
            <a:spLocks noGrp="1"/>
          </p:cNvSpPr>
          <p:nvPr>
            <p:ph type="pic" sz="quarter" idx="15" hasCustomPrompt="1"/>
          </p:nvPr>
        </p:nvSpPr>
        <p:spPr>
          <a:xfrm>
            <a:off x="5737594" y="0"/>
            <a:ext cx="6454406" cy="6399152"/>
          </a:xfrm>
          <a:custGeom>
            <a:avLst/>
            <a:gdLst>
              <a:gd name="connsiteX0" fmla="*/ 0 w 6454406"/>
              <a:gd name="connsiteY0" fmla="*/ 0 h 6399152"/>
              <a:gd name="connsiteX1" fmla="*/ 6454406 w 6454406"/>
              <a:gd name="connsiteY1" fmla="*/ 0 h 6399152"/>
              <a:gd name="connsiteX2" fmla="*/ 6454406 w 6454406"/>
              <a:gd name="connsiteY2" fmla="*/ 6399152 h 6399152"/>
              <a:gd name="connsiteX3" fmla="*/ 601995 w 6454406"/>
              <a:gd name="connsiteY3" fmla="*/ 6399152 h 6399152"/>
              <a:gd name="connsiteX4" fmla="*/ 0 w 6454406"/>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6" h="6399152">
                <a:moveTo>
                  <a:pt x="0" y="0"/>
                </a:moveTo>
                <a:lnTo>
                  <a:pt x="6454406" y="0"/>
                </a:lnTo>
                <a:lnTo>
                  <a:pt x="6454406" y="6399152"/>
                </a:lnTo>
                <a:lnTo>
                  <a:pt x="601995" y="6399152"/>
                </a:lnTo>
                <a:cubicBezTo>
                  <a:pt x="269522" y="6399152"/>
                  <a:pt x="0" y="6129629"/>
                  <a:pt x="0" y="5797156"/>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7D524F82-DB30-4BD5-9E9D-AD825E313C84}" type="datetime1">
              <a:rPr lang="en-US" smtClean="0"/>
              <a:t>12/2/2025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6402337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dirty="0"/>
              <a:t>Click to edit Master title style</a:t>
            </a:r>
          </a:p>
        </p:txBody>
      </p:sp>
      <p:sp>
        <p:nvSpPr>
          <p:cNvPr id="11" name="Picture Placeholder 9">
            <a:extLst>
              <a:ext uri="{FF2B5EF4-FFF2-40B4-BE49-F238E27FC236}">
                <a16:creationId xmlns:a16="http://schemas.microsoft.com/office/drawing/2014/main" id="{6B8A8E1B-B99E-8C69-154E-2FAADB07D510}"/>
              </a:ext>
            </a:extLst>
          </p:cNvPr>
          <p:cNvSpPr>
            <a:spLocks noGrp="1"/>
          </p:cNvSpPr>
          <p:nvPr>
            <p:ph type="pic" sz="quarter" idx="15" hasCustomPrompt="1"/>
          </p:nvPr>
        </p:nvSpPr>
        <p:spPr>
          <a:xfrm>
            <a:off x="0" y="0"/>
            <a:ext cx="6591300" cy="6399152"/>
          </a:xfrm>
          <a:custGeom>
            <a:avLst/>
            <a:gdLst>
              <a:gd name="connsiteX0" fmla="*/ 0 w 6591300"/>
              <a:gd name="connsiteY0" fmla="*/ 0 h 6399152"/>
              <a:gd name="connsiteX1" fmla="*/ 6591300 w 6591300"/>
              <a:gd name="connsiteY1" fmla="*/ 0 h 6399152"/>
              <a:gd name="connsiteX2" fmla="*/ 6591300 w 6591300"/>
              <a:gd name="connsiteY2" fmla="*/ 5797156 h 6399152"/>
              <a:gd name="connsiteX3" fmla="*/ 5989304 w 6591300"/>
              <a:gd name="connsiteY3" fmla="*/ 6399152 h 6399152"/>
              <a:gd name="connsiteX4" fmla="*/ 0 w 6591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399152">
                <a:moveTo>
                  <a:pt x="0" y="0"/>
                </a:moveTo>
                <a:lnTo>
                  <a:pt x="6591300" y="0"/>
                </a:lnTo>
                <a:lnTo>
                  <a:pt x="6591300" y="5797156"/>
                </a:lnTo>
                <a:cubicBezTo>
                  <a:pt x="6591300" y="6129629"/>
                  <a:pt x="6321777" y="6399152"/>
                  <a:pt x="5989304" y="6399152"/>
                </a:cubicBezTo>
                <a:lnTo>
                  <a:pt x="0" y="6399152"/>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1E7477ED-8564-46ED-8FFC-DE5A509699F3}" type="datetime1">
              <a:rPr lang="en-US" smtClean="0"/>
              <a:t>12/2/2025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363761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a:extLst>
              <a:ext uri="{FF2B5EF4-FFF2-40B4-BE49-F238E27FC236}">
                <a16:creationId xmlns:a16="http://schemas.microsoft.com/office/drawing/2014/main" id="{2BD82EEA-7278-1A73-C95C-473F75B54048}"/>
              </a:ext>
            </a:extLst>
          </p:cNvPr>
          <p:cNvSpPr>
            <a:spLocks noGrp="1"/>
          </p:cNvSpPr>
          <p:nvPr>
            <p:ph type="pic" sz="quarter" idx="15" hasCustomPrompt="1"/>
          </p:nvPr>
        </p:nvSpPr>
        <p:spPr>
          <a:xfrm>
            <a:off x="5737593" y="0"/>
            <a:ext cx="6454407" cy="6399152"/>
          </a:xfrm>
          <a:custGeom>
            <a:avLst/>
            <a:gdLst>
              <a:gd name="connsiteX0" fmla="*/ 0 w 6454407"/>
              <a:gd name="connsiteY0" fmla="*/ 0 h 6399152"/>
              <a:gd name="connsiteX1" fmla="*/ 6454407 w 6454407"/>
              <a:gd name="connsiteY1" fmla="*/ 0 h 6399152"/>
              <a:gd name="connsiteX2" fmla="*/ 6454407 w 6454407"/>
              <a:gd name="connsiteY2" fmla="*/ 6399152 h 6399152"/>
              <a:gd name="connsiteX3" fmla="*/ 601996 w 6454407"/>
              <a:gd name="connsiteY3" fmla="*/ 6399152 h 6399152"/>
              <a:gd name="connsiteX4" fmla="*/ 0 w 6454407"/>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7" h="6399152">
                <a:moveTo>
                  <a:pt x="0" y="0"/>
                </a:moveTo>
                <a:lnTo>
                  <a:pt x="6454407" y="0"/>
                </a:lnTo>
                <a:lnTo>
                  <a:pt x="6454407" y="6399152"/>
                </a:lnTo>
                <a:lnTo>
                  <a:pt x="601996" y="6399152"/>
                </a:lnTo>
                <a:cubicBezTo>
                  <a:pt x="269523" y="6399152"/>
                  <a:pt x="0" y="6129629"/>
                  <a:pt x="0" y="5797156"/>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0826781-2293-4754-A74B-94E6E7D7B311}" type="datetime1">
              <a:rPr lang="en-US" smtClean="0"/>
              <a:t>12/2/2025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4455251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dirty="0"/>
              <a:t>Click to edit Master title style</a:t>
            </a:r>
          </a:p>
        </p:txBody>
      </p:sp>
      <p:sp>
        <p:nvSpPr>
          <p:cNvPr id="11" name="Picture Placeholder 3">
            <a:extLst>
              <a:ext uri="{FF2B5EF4-FFF2-40B4-BE49-F238E27FC236}">
                <a16:creationId xmlns:a16="http://schemas.microsoft.com/office/drawing/2014/main" id="{F44EE1A0-D83B-FE6C-4495-F55C5070D5D1}"/>
              </a:ext>
            </a:extLst>
          </p:cNvPr>
          <p:cNvSpPr>
            <a:spLocks noGrp="1"/>
          </p:cNvSpPr>
          <p:nvPr>
            <p:ph type="pic" sz="quarter" idx="15" hasCustomPrompt="1"/>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DFBFA6E-9D0B-474A-AFB9-4E0832448570}" type="datetime1">
              <a:rPr lang="en-US" smtClean="0"/>
              <a:t>12/2/2025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945128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a:extLst>
              <a:ext uri="{FF2B5EF4-FFF2-40B4-BE49-F238E27FC236}">
                <a16:creationId xmlns:a16="http://schemas.microsoft.com/office/drawing/2014/main" id="{58FA1BA0-D099-705F-F85E-3FBC782F7651}"/>
              </a:ext>
            </a:extLst>
          </p:cNvPr>
          <p:cNvSpPr>
            <a:spLocks noGrp="1"/>
          </p:cNvSpPr>
          <p:nvPr>
            <p:ph type="pic" sz="quarter" idx="15" hasCustomPrompt="1"/>
          </p:nvPr>
        </p:nvSpPr>
        <p:spPr>
          <a:xfrm>
            <a:off x="4502843" y="2"/>
            <a:ext cx="7689157" cy="6399151"/>
          </a:xfrm>
          <a:custGeom>
            <a:avLst/>
            <a:gdLst>
              <a:gd name="connsiteX0" fmla="*/ 0 w 7689157"/>
              <a:gd name="connsiteY0" fmla="*/ 0 h 6399151"/>
              <a:gd name="connsiteX1" fmla="*/ 7689157 w 7689157"/>
              <a:gd name="connsiteY1" fmla="*/ 0 h 6399151"/>
              <a:gd name="connsiteX2" fmla="*/ 7689157 w 7689157"/>
              <a:gd name="connsiteY2" fmla="*/ 6399151 h 6399151"/>
              <a:gd name="connsiteX3" fmla="*/ 601997 w 7689157"/>
              <a:gd name="connsiteY3" fmla="*/ 6399151 h 6399151"/>
              <a:gd name="connsiteX4" fmla="*/ 0 w 7689157"/>
              <a:gd name="connsiteY4" fmla="*/ 5797155 h 63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1">
                <a:moveTo>
                  <a:pt x="0" y="0"/>
                </a:moveTo>
                <a:lnTo>
                  <a:pt x="7689157" y="0"/>
                </a:lnTo>
                <a:lnTo>
                  <a:pt x="7689157" y="6399151"/>
                </a:lnTo>
                <a:lnTo>
                  <a:pt x="601997" y="6399151"/>
                </a:lnTo>
                <a:cubicBezTo>
                  <a:pt x="269523" y="6399151"/>
                  <a:pt x="0" y="6129628"/>
                  <a:pt x="0" y="5797155"/>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67648-9FB3-40F4-8072-E80887331DF3}" type="datetime1">
              <a:rPr lang="en-US" smtClean="0"/>
              <a:t>12/2/2025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821984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dirty="0"/>
              <a:t>Click to edit Master title style</a:t>
            </a:r>
          </a:p>
        </p:txBody>
      </p:sp>
      <p:sp>
        <p:nvSpPr>
          <p:cNvPr id="11" name="Picture Placeholder 3">
            <a:extLst>
              <a:ext uri="{FF2B5EF4-FFF2-40B4-BE49-F238E27FC236}">
                <a16:creationId xmlns:a16="http://schemas.microsoft.com/office/drawing/2014/main" id="{8073E866-A871-62F7-1E54-F2A44278F834}"/>
              </a:ext>
            </a:extLst>
          </p:cNvPr>
          <p:cNvSpPr>
            <a:spLocks noGrp="1"/>
          </p:cNvSpPr>
          <p:nvPr>
            <p:ph type="pic" sz="quarter" idx="15" hasCustomPrompt="1"/>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07E99A-2976-4D79-B66C-833B4C12E9C9}" type="datetime1">
              <a:rPr lang="en-US" smtClean="0"/>
              <a:t>12/2/2025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63158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111854"/>
            <a:ext cx="3945468" cy="138988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584372" y="5111854"/>
            <a:ext cx="6168356" cy="1389888"/>
          </a:xfrm>
        </p:spPr>
        <p:txBody>
          <a:bodyPr>
            <a:norm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815B30A2-D0D1-DED2-1133-A673CEA16AE9}"/>
              </a:ext>
            </a:extLst>
          </p:cNvPr>
          <p:cNvSpPr>
            <a:spLocks noGrp="1"/>
          </p:cNvSpPr>
          <p:nvPr>
            <p:ph type="pic" sz="quarter" idx="15" hasCustomPrompt="1"/>
          </p:nvPr>
        </p:nvSpPr>
        <p:spPr>
          <a:xfrm>
            <a:off x="0" y="0"/>
            <a:ext cx="11750040" cy="4724868"/>
          </a:xfrm>
          <a:custGeom>
            <a:avLst/>
            <a:gdLst>
              <a:gd name="connsiteX0" fmla="*/ 0 w 11750040"/>
              <a:gd name="connsiteY0" fmla="*/ 0 h 4724868"/>
              <a:gd name="connsiteX1" fmla="*/ 11750040 w 11750040"/>
              <a:gd name="connsiteY1" fmla="*/ 0 h 4724868"/>
              <a:gd name="connsiteX2" fmla="*/ 11750040 w 11750040"/>
              <a:gd name="connsiteY2" fmla="*/ 4122872 h 4724868"/>
              <a:gd name="connsiteX3" fmla="*/ 11148044 w 11750040"/>
              <a:gd name="connsiteY3" fmla="*/ 4724868 h 4724868"/>
              <a:gd name="connsiteX4" fmla="*/ 0 w 11750040"/>
              <a:gd name="connsiteY4" fmla="*/ 4724868 h 4724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040" h="4724868">
                <a:moveTo>
                  <a:pt x="0" y="0"/>
                </a:moveTo>
                <a:lnTo>
                  <a:pt x="11750040" y="0"/>
                </a:lnTo>
                <a:lnTo>
                  <a:pt x="11750040" y="4122872"/>
                </a:lnTo>
                <a:cubicBezTo>
                  <a:pt x="11750040" y="4455345"/>
                  <a:pt x="11480517" y="4724868"/>
                  <a:pt x="11148044" y="4724868"/>
                </a:cubicBezTo>
                <a:lnTo>
                  <a:pt x="0" y="4724868"/>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49DDD7D-A4A9-4042-8D3D-AF897B76225E}" type="datetime1">
              <a:rPr lang="en-US" smtClean="0"/>
              <a:t>12/2/2025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583741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0696DEB7-ADC8-3E90-7A63-F11D6535D0E4}"/>
              </a:ext>
            </a:extLst>
          </p:cNvPr>
          <p:cNvSpPr>
            <a:spLocks noGrp="1"/>
          </p:cNvSpPr>
          <p:nvPr>
            <p:ph type="pic" sz="quarter" idx="15" hasCustomPrompt="1"/>
          </p:nvPr>
        </p:nvSpPr>
        <p:spPr>
          <a:xfrm>
            <a:off x="0" y="0"/>
            <a:ext cx="11750040" cy="3806246"/>
          </a:xfrm>
          <a:custGeom>
            <a:avLst/>
            <a:gdLst>
              <a:gd name="connsiteX0" fmla="*/ 0 w 11733150"/>
              <a:gd name="connsiteY0" fmla="*/ 0 h 3806246"/>
              <a:gd name="connsiteX1" fmla="*/ 11733150 w 11733150"/>
              <a:gd name="connsiteY1" fmla="*/ 0 h 3806246"/>
              <a:gd name="connsiteX2" fmla="*/ 11733150 w 11733150"/>
              <a:gd name="connsiteY2" fmla="*/ 3204250 h 3806246"/>
              <a:gd name="connsiteX3" fmla="*/ 11131154 w 11733150"/>
              <a:gd name="connsiteY3" fmla="*/ 3806246 h 3806246"/>
              <a:gd name="connsiteX4" fmla="*/ 0 w 11733150"/>
              <a:gd name="connsiteY4" fmla="*/ 3806246 h 380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3806246">
                <a:moveTo>
                  <a:pt x="0" y="0"/>
                </a:moveTo>
                <a:lnTo>
                  <a:pt x="11733150" y="0"/>
                </a:lnTo>
                <a:lnTo>
                  <a:pt x="11733150" y="3204250"/>
                </a:lnTo>
                <a:cubicBezTo>
                  <a:pt x="11733150" y="3536723"/>
                  <a:pt x="11463627" y="3806246"/>
                  <a:pt x="11131154" y="3806246"/>
                </a:cubicBezTo>
                <a:lnTo>
                  <a:pt x="0" y="3806246"/>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3EA3D79-61FB-48D3-96EC-9D73986E2DB4}" type="datetime1">
              <a:rPr lang="en-US" smtClean="0"/>
              <a:t>12/2/2025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51162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vert="horz" lIns="91440" tIns="45720" rIns="91440" bIns="45720" rtlCol="0" anchor="t">
            <a:normAutofit/>
          </a:bodyPr>
          <a:lstStyle>
            <a:lvl1pPr>
              <a:defRPr lang="en-US" sz="48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11" name="Picture Placeholder 6">
            <a:extLst>
              <a:ext uri="{FF2B5EF4-FFF2-40B4-BE49-F238E27FC236}">
                <a16:creationId xmlns:a16="http://schemas.microsoft.com/office/drawing/2014/main" id="{1D6AB98B-BD95-F9FC-BB22-1A89B6EE3246}"/>
              </a:ext>
            </a:extLst>
          </p:cNvPr>
          <p:cNvSpPr>
            <a:spLocks noGrp="1"/>
          </p:cNvSpPr>
          <p:nvPr>
            <p:ph type="pic" sz="quarter" idx="13" hasCustomPrompt="1"/>
          </p:nvPr>
        </p:nvSpPr>
        <p:spPr>
          <a:xfrm>
            <a:off x="0" y="0"/>
            <a:ext cx="6604503" cy="6399152"/>
          </a:xfrm>
          <a:custGeom>
            <a:avLst/>
            <a:gdLst>
              <a:gd name="connsiteX0" fmla="*/ 0 w 6604503"/>
              <a:gd name="connsiteY0" fmla="*/ 0 h 6399152"/>
              <a:gd name="connsiteX1" fmla="*/ 6604503 w 6604503"/>
              <a:gd name="connsiteY1" fmla="*/ 0 h 6399152"/>
              <a:gd name="connsiteX2" fmla="*/ 6604503 w 6604503"/>
              <a:gd name="connsiteY2" fmla="*/ 5797156 h 6399152"/>
              <a:gd name="connsiteX3" fmla="*/ 6002507 w 6604503"/>
              <a:gd name="connsiteY3" fmla="*/ 6399152 h 6399152"/>
              <a:gd name="connsiteX4" fmla="*/ 0 w 6604503"/>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503" h="6399152">
                <a:moveTo>
                  <a:pt x="0" y="0"/>
                </a:moveTo>
                <a:lnTo>
                  <a:pt x="6604503" y="0"/>
                </a:lnTo>
                <a:lnTo>
                  <a:pt x="6604503" y="5797156"/>
                </a:lnTo>
                <a:cubicBezTo>
                  <a:pt x="6604503" y="6129629"/>
                  <a:pt x="6334980" y="6399152"/>
                  <a:pt x="6002507" y="6399152"/>
                </a:cubicBezTo>
                <a:lnTo>
                  <a:pt x="0" y="6399152"/>
                </a:lnTo>
                <a:close/>
              </a:path>
            </a:pathLst>
          </a:custGeom>
          <a:blipFill dpi="0" rotWithShape="1">
            <a:blip r:embed="rId2">
              <a:alphaModFix amt="75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5B3B0F7F-6AD6-4AF0-8BB1-D49CE0F9F622}" type="datetime1">
              <a:rPr lang="en-US" smtClean="0"/>
              <a:t>12/2/2025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4195156714"/>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20558516-7088-BB33-D6DC-15ED4C60CBAF}"/>
              </a:ext>
            </a:extLst>
          </p:cNvPr>
          <p:cNvSpPr>
            <a:spLocks noGrp="1"/>
          </p:cNvSpPr>
          <p:nvPr>
            <p:ph type="pic" sz="quarter" idx="15" hasCustomPrompt="1"/>
          </p:nvPr>
        </p:nvSpPr>
        <p:spPr>
          <a:xfrm>
            <a:off x="441960" y="3067414"/>
            <a:ext cx="11750040" cy="3790586"/>
          </a:xfrm>
          <a:custGeom>
            <a:avLst/>
            <a:gdLst>
              <a:gd name="connsiteX0" fmla="*/ 603695 w 11750040"/>
              <a:gd name="connsiteY0" fmla="*/ 0 h 3790586"/>
              <a:gd name="connsiteX1" fmla="*/ 11750040 w 11750040"/>
              <a:gd name="connsiteY1" fmla="*/ 0 h 3790586"/>
              <a:gd name="connsiteX2" fmla="*/ 11750040 w 11750040"/>
              <a:gd name="connsiteY2" fmla="*/ 3790586 h 3790586"/>
              <a:gd name="connsiteX3" fmla="*/ 0 w 11750040"/>
              <a:gd name="connsiteY3" fmla="*/ 3790586 h 3790586"/>
              <a:gd name="connsiteX4" fmla="*/ 0 w 11750040"/>
              <a:gd name="connsiteY4" fmla="*/ 603695 h 3790586"/>
              <a:gd name="connsiteX5" fmla="*/ 603695 w 11750040"/>
              <a:gd name="connsiteY5" fmla="*/ 0 h 37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0040" h="3790586">
                <a:moveTo>
                  <a:pt x="603695" y="0"/>
                </a:moveTo>
                <a:lnTo>
                  <a:pt x="11750040" y="0"/>
                </a:lnTo>
                <a:lnTo>
                  <a:pt x="11750040" y="3790586"/>
                </a:lnTo>
                <a:lnTo>
                  <a:pt x="0" y="3790586"/>
                </a:lnTo>
                <a:lnTo>
                  <a:pt x="0" y="603695"/>
                </a:lnTo>
                <a:cubicBezTo>
                  <a:pt x="0" y="270283"/>
                  <a:pt x="270283" y="0"/>
                  <a:pt x="603695"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40460"/>
            <a:ext cx="3494314" cy="338328"/>
          </a:xfrm>
        </p:spPr>
        <p:txBody>
          <a:bodyPr/>
          <a:lstStyle/>
          <a:p>
            <a:fld id="{5E407E80-9270-4600-9E83-876C054EC0ED}" type="datetime1">
              <a:rPr lang="en-US" smtClean="0"/>
              <a:t>12/2/2025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40460"/>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40460"/>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305728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dirty="0"/>
              <a:t>Click to edit Master title style</a:t>
            </a:r>
          </a:p>
        </p:txBody>
      </p:sp>
      <p:sp>
        <p:nvSpPr>
          <p:cNvPr id="9" name="Picture Placeholder 8">
            <a:extLst>
              <a:ext uri="{FF2B5EF4-FFF2-40B4-BE49-F238E27FC236}">
                <a16:creationId xmlns:a16="http://schemas.microsoft.com/office/drawing/2014/main" id="{19C22D85-D675-737B-9F54-B9D7FC819199}"/>
              </a:ext>
            </a:extLst>
          </p:cNvPr>
          <p:cNvSpPr>
            <a:spLocks noGrp="1"/>
          </p:cNvSpPr>
          <p:nvPr>
            <p:ph type="pic" sz="quarter" idx="15" hasCustomPrompt="1"/>
          </p:nvPr>
        </p:nvSpPr>
        <p:spPr>
          <a:xfrm>
            <a:off x="0" y="1828800"/>
            <a:ext cx="6707699" cy="5029200"/>
          </a:xfrm>
          <a:custGeom>
            <a:avLst/>
            <a:gdLst>
              <a:gd name="connsiteX0" fmla="*/ 0 w 6707699"/>
              <a:gd name="connsiteY0" fmla="*/ 0 h 5029200"/>
              <a:gd name="connsiteX1" fmla="*/ 6129259 w 6707699"/>
              <a:gd name="connsiteY1" fmla="*/ 0 h 5029200"/>
              <a:gd name="connsiteX2" fmla="*/ 6707699 w 6707699"/>
              <a:gd name="connsiteY2" fmla="*/ 578440 h 5029200"/>
              <a:gd name="connsiteX3" fmla="*/ 6707699 w 6707699"/>
              <a:gd name="connsiteY3" fmla="*/ 5029200 h 5029200"/>
              <a:gd name="connsiteX4" fmla="*/ 0 w 6707699"/>
              <a:gd name="connsiteY4" fmla="*/ 5029200 h 502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7699" h="5029200">
                <a:moveTo>
                  <a:pt x="0" y="0"/>
                </a:moveTo>
                <a:lnTo>
                  <a:pt x="6129259" y="0"/>
                </a:lnTo>
                <a:cubicBezTo>
                  <a:pt x="6448723" y="0"/>
                  <a:pt x="6707699" y="258976"/>
                  <a:pt x="6707699" y="578440"/>
                </a:cubicBezTo>
                <a:lnTo>
                  <a:pt x="6707699" y="5029200"/>
                </a:lnTo>
                <a:lnTo>
                  <a:pt x="0" y="5029200"/>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89302" y="1828800"/>
            <a:ext cx="4196146" cy="45037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389302" y="6492240"/>
            <a:ext cx="1280160" cy="338328"/>
          </a:xfrm>
        </p:spPr>
        <p:txBody>
          <a:bodyPr/>
          <a:lstStyle/>
          <a:p>
            <a:fld id="{7A043757-40C8-48EB-A459-80D3B00F0BCB}" type="datetime1">
              <a:rPr lang="en-US" smtClean="0"/>
              <a:t>12/2/2025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9462" y="6492240"/>
            <a:ext cx="2888554"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137166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dirty="0"/>
              <a:t>Click to edit Master title style</a:t>
            </a:r>
          </a:p>
        </p:txBody>
      </p:sp>
      <p:sp>
        <p:nvSpPr>
          <p:cNvPr id="11" name="Picture Placeholder 8">
            <a:extLst>
              <a:ext uri="{FF2B5EF4-FFF2-40B4-BE49-F238E27FC236}">
                <a16:creationId xmlns:a16="http://schemas.microsoft.com/office/drawing/2014/main" id="{C202BC3A-8633-9F03-1586-99447DA1CFF3}"/>
              </a:ext>
            </a:extLst>
          </p:cNvPr>
          <p:cNvSpPr>
            <a:spLocks noGrp="1"/>
          </p:cNvSpPr>
          <p:nvPr>
            <p:ph type="pic" sz="quarter" idx="15" hasCustomPrompt="1"/>
          </p:nvPr>
        </p:nvSpPr>
        <p:spPr>
          <a:xfrm>
            <a:off x="0" y="2293496"/>
            <a:ext cx="5285232" cy="4564504"/>
          </a:xfrm>
          <a:custGeom>
            <a:avLst/>
            <a:gdLst>
              <a:gd name="connsiteX0" fmla="*/ 0 w 5285232"/>
              <a:gd name="connsiteY0" fmla="*/ 0 h 4564504"/>
              <a:gd name="connsiteX1" fmla="*/ 4706792 w 5285232"/>
              <a:gd name="connsiteY1" fmla="*/ 0 h 4564504"/>
              <a:gd name="connsiteX2" fmla="*/ 5285232 w 5285232"/>
              <a:gd name="connsiteY2" fmla="*/ 578440 h 4564504"/>
              <a:gd name="connsiteX3" fmla="*/ 5285232 w 5285232"/>
              <a:gd name="connsiteY3" fmla="*/ 4564504 h 4564504"/>
              <a:gd name="connsiteX4" fmla="*/ 0 w 5285232"/>
              <a:gd name="connsiteY4" fmla="*/ 4564504 h 456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232" h="4564504">
                <a:moveTo>
                  <a:pt x="0" y="0"/>
                </a:moveTo>
                <a:lnTo>
                  <a:pt x="4706792" y="0"/>
                </a:lnTo>
                <a:cubicBezTo>
                  <a:pt x="5026256" y="0"/>
                  <a:pt x="5285232" y="258976"/>
                  <a:pt x="5285232" y="578440"/>
                </a:cubicBezTo>
                <a:lnTo>
                  <a:pt x="5285232" y="4564504"/>
                </a:lnTo>
                <a:lnTo>
                  <a:pt x="0" y="4564504"/>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096000" y="6492240"/>
            <a:ext cx="2651760" cy="338328"/>
          </a:xfrm>
        </p:spPr>
        <p:txBody>
          <a:bodyPr/>
          <a:lstStyle/>
          <a:p>
            <a:fld id="{D0304CB2-AF95-4B6C-81FD-EF29E4F12940}" type="datetime1">
              <a:rPr lang="en-US" smtClean="0"/>
              <a:t>12/2/2025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954971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dirty="0"/>
              <a:t>Click to edit Master title style</a:t>
            </a:r>
          </a:p>
        </p:txBody>
      </p:sp>
      <p:sp>
        <p:nvSpPr>
          <p:cNvPr id="10" name="Picture Placeholder 8">
            <a:extLst>
              <a:ext uri="{FF2B5EF4-FFF2-40B4-BE49-F238E27FC236}">
                <a16:creationId xmlns:a16="http://schemas.microsoft.com/office/drawing/2014/main" id="{E211327B-3880-6494-1C8F-EEE1BF913B81}"/>
              </a:ext>
            </a:extLst>
          </p:cNvPr>
          <p:cNvSpPr>
            <a:spLocks noGrp="1"/>
          </p:cNvSpPr>
          <p:nvPr>
            <p:ph type="pic" sz="quarter" idx="15" hasCustomPrompt="1"/>
          </p:nvPr>
        </p:nvSpPr>
        <p:spPr>
          <a:xfrm>
            <a:off x="0" y="2293494"/>
            <a:ext cx="4176819" cy="4564506"/>
          </a:xfrm>
          <a:custGeom>
            <a:avLst/>
            <a:gdLst>
              <a:gd name="connsiteX0" fmla="*/ 0 w 4176819"/>
              <a:gd name="connsiteY0" fmla="*/ 0 h 4564506"/>
              <a:gd name="connsiteX1" fmla="*/ 3598379 w 4176819"/>
              <a:gd name="connsiteY1" fmla="*/ 0 h 4564506"/>
              <a:gd name="connsiteX2" fmla="*/ 4176819 w 4176819"/>
              <a:gd name="connsiteY2" fmla="*/ 578440 h 4564506"/>
              <a:gd name="connsiteX3" fmla="*/ 4176819 w 4176819"/>
              <a:gd name="connsiteY3" fmla="*/ 4564506 h 4564506"/>
              <a:gd name="connsiteX4" fmla="*/ 0 w 4176819"/>
              <a:gd name="connsiteY4" fmla="*/ 4564506 h 4564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819" h="4564506">
                <a:moveTo>
                  <a:pt x="0" y="0"/>
                </a:moveTo>
                <a:lnTo>
                  <a:pt x="3598379" y="0"/>
                </a:lnTo>
                <a:cubicBezTo>
                  <a:pt x="3917843" y="0"/>
                  <a:pt x="4176819" y="258976"/>
                  <a:pt x="4176819" y="578440"/>
                </a:cubicBezTo>
                <a:lnTo>
                  <a:pt x="4176819" y="4564506"/>
                </a:lnTo>
                <a:lnTo>
                  <a:pt x="0" y="4564506"/>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5115073" y="6492240"/>
            <a:ext cx="2843784" cy="338328"/>
          </a:xfrm>
        </p:spPr>
        <p:txBody>
          <a:bodyPr/>
          <a:lstStyle/>
          <a:p>
            <a:fld id="{FD636673-28CE-4CCE-80FB-7124C935A31A}" type="datetime1">
              <a:rPr lang="en-US" smtClean="0"/>
              <a:t>12/2/2025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439725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ig Numb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6EF0D11-5ED9-D2C8-48DF-CDDD85CEAC2D}"/>
              </a:ext>
            </a:extLst>
          </p:cNvPr>
          <p:cNvSpPr/>
          <p:nvPr/>
        </p:nvSpPr>
        <p:spPr>
          <a:xfrm>
            <a:off x="0" y="0"/>
            <a:ext cx="12192000"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C62E16-021E-429D-57AF-0AC1B2666E43}"/>
              </a:ext>
            </a:extLst>
          </p:cNvPr>
          <p:cNvSpPr>
            <a:spLocks noGrp="1"/>
          </p:cNvSpPr>
          <p:nvPr>
            <p:ph type="title"/>
          </p:nvPr>
        </p:nvSpPr>
        <p:spPr>
          <a:xfrm>
            <a:off x="1389888" y="4809744"/>
            <a:ext cx="9345168" cy="1225296"/>
          </a:xfrm>
        </p:spPr>
        <p:txBody>
          <a:bodyPr anchor="t">
            <a:normAutofit/>
          </a:bodyPr>
          <a:lstStyle>
            <a:lvl1pPr algn="ctr">
              <a:lnSpc>
                <a:spcPct val="120000"/>
              </a:lnSpc>
              <a:defRPr sz="2800">
                <a:solidFill>
                  <a:schemeClr val="tx2"/>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8D5285B4-939B-FC12-E19A-F30DFE493F08}"/>
              </a:ext>
            </a:extLst>
          </p:cNvPr>
          <p:cNvSpPr>
            <a:spLocks noGrp="1"/>
          </p:cNvSpPr>
          <p:nvPr>
            <p:ph sz="quarter" idx="13" hasCustomPrompt="1"/>
          </p:nvPr>
        </p:nvSpPr>
        <p:spPr>
          <a:xfrm>
            <a:off x="493776" y="603504"/>
            <a:ext cx="11201400" cy="4206240"/>
          </a:xfrm>
        </p:spPr>
        <p:txBody>
          <a:bodyPr anchor="b">
            <a:normAutofit/>
          </a:bodyPr>
          <a:lstStyle>
            <a:lvl1pPr marL="0" indent="0" algn="ctr">
              <a:lnSpc>
                <a:spcPct val="90000"/>
              </a:lnSpc>
              <a:buNone/>
              <a:defRPr sz="27800">
                <a:solidFill>
                  <a:schemeClr val="accent1">
                    <a:lumMod val="75000"/>
                  </a:schemeClr>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0C53913C-4E7F-A6E2-8028-C03CFD32F302}"/>
              </a:ext>
            </a:extLst>
          </p:cNvPr>
          <p:cNvSpPr>
            <a:spLocks noGrp="1"/>
          </p:cNvSpPr>
          <p:nvPr>
            <p:ph type="dt" sz="half" idx="10"/>
          </p:nvPr>
        </p:nvSpPr>
        <p:spPr/>
        <p:txBody>
          <a:bodyPr/>
          <a:lstStyle>
            <a:lvl1pPr>
              <a:defRPr>
                <a:solidFill>
                  <a:schemeClr val="tx2"/>
                </a:solidFill>
              </a:defRPr>
            </a:lvl1pPr>
          </a:lstStyle>
          <a:p>
            <a:fld id="{E8802264-EF96-4074-A671-AB5D99F5E332}" type="datetime1">
              <a:rPr lang="en-US" smtClean="0"/>
              <a:t>12/2/2025</a:t>
            </a:fld>
            <a:endParaRPr lang="en-US" dirty="0"/>
          </a:p>
        </p:txBody>
      </p:sp>
      <p:sp>
        <p:nvSpPr>
          <p:cNvPr id="4" name="Footer Placeholder 3">
            <a:extLst>
              <a:ext uri="{FF2B5EF4-FFF2-40B4-BE49-F238E27FC236}">
                <a16:creationId xmlns:a16="http://schemas.microsoft.com/office/drawing/2014/main" id="{F0225984-1615-5B69-4A65-E3A7E6508DE7}"/>
              </a:ext>
            </a:extLst>
          </p:cNvPr>
          <p:cNvSpPr>
            <a:spLocks noGrp="1"/>
          </p:cNvSpPr>
          <p:nvPr>
            <p:ph type="ftr" sz="quarter" idx="11"/>
          </p:nvPr>
        </p:nvSpPr>
        <p:spPr/>
        <p:txBody>
          <a:bodyPr/>
          <a:lstStyle>
            <a:lvl1pPr>
              <a:defRPr>
                <a:solidFill>
                  <a:schemeClr val="tx2"/>
                </a:solidFill>
              </a:defRPr>
            </a:lvl1pPr>
          </a:lstStyle>
          <a:p>
            <a:r>
              <a:rPr lang="en-US"/>
              <a:t>Sample Footer Text</a:t>
            </a:r>
            <a:endParaRPr lang="en-US" dirty="0"/>
          </a:p>
        </p:txBody>
      </p:sp>
      <p:sp>
        <p:nvSpPr>
          <p:cNvPr id="5" name="Slide Number Placeholder 4">
            <a:extLst>
              <a:ext uri="{FF2B5EF4-FFF2-40B4-BE49-F238E27FC236}">
                <a16:creationId xmlns:a16="http://schemas.microsoft.com/office/drawing/2014/main" id="{26A6A07C-51B6-897B-8C81-FBA62CFE4176}"/>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70324531"/>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2E16-021E-429D-57AF-0AC1B2666E43}"/>
              </a:ext>
            </a:extLst>
          </p:cNvPr>
          <p:cNvSpPr>
            <a:spLocks noGrp="1"/>
          </p:cNvSpPr>
          <p:nvPr>
            <p:ph type="title"/>
          </p:nvPr>
        </p:nvSpPr>
        <p:spPr>
          <a:xfrm>
            <a:off x="621792" y="4873752"/>
            <a:ext cx="8439912" cy="1490472"/>
          </a:xfrm>
        </p:spPr>
        <p:txBody>
          <a:bodyPr vert="horz" lIns="91440" tIns="45720" rIns="91440" bIns="45720" rtlCol="0" anchor="t">
            <a:normAutofit/>
          </a:bodyPr>
          <a:lstStyle>
            <a:lvl1pPr>
              <a:lnSpc>
                <a:spcPct val="120000"/>
              </a:lnSpc>
              <a:defRPr lang="en-US" sz="2800" dirty="0">
                <a:solidFill>
                  <a:schemeClr val="tx2"/>
                </a:solidFill>
                <a:latin typeface="+mn-lt"/>
              </a:defRPr>
            </a:lvl1pPr>
          </a:lstStyle>
          <a:p>
            <a:pPr lvl="0"/>
            <a:r>
              <a:rPr lang="en-US" dirty="0"/>
              <a:t>Click to edit Master title style</a:t>
            </a:r>
          </a:p>
        </p:txBody>
      </p:sp>
      <p:sp>
        <p:nvSpPr>
          <p:cNvPr id="7" name="Content Placeholder 6">
            <a:extLst>
              <a:ext uri="{FF2B5EF4-FFF2-40B4-BE49-F238E27FC236}">
                <a16:creationId xmlns:a16="http://schemas.microsoft.com/office/drawing/2014/main" id="{8D5285B4-939B-FC12-E19A-F30DFE493F08}"/>
              </a:ext>
            </a:extLst>
          </p:cNvPr>
          <p:cNvSpPr>
            <a:spLocks noGrp="1"/>
          </p:cNvSpPr>
          <p:nvPr>
            <p:ph sz="quarter" idx="13" hasCustomPrompt="1"/>
          </p:nvPr>
        </p:nvSpPr>
        <p:spPr>
          <a:xfrm>
            <a:off x="539496" y="420624"/>
            <a:ext cx="11100816" cy="4334256"/>
          </a:xfrm>
        </p:spPr>
        <p:txBody>
          <a:bodyPr vert="horz" lIns="91440" tIns="45720" rIns="91440" bIns="45720" rtlCol="0" anchor="b">
            <a:normAutofit/>
          </a:bodyPr>
          <a:lstStyle>
            <a:lvl1pPr marL="0" indent="0">
              <a:lnSpc>
                <a:spcPct val="90000"/>
              </a:lnSpc>
              <a:buNone/>
              <a:defRPr lang="en-US" sz="27800" dirty="0">
                <a:solidFill>
                  <a:schemeClr val="accent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0C53913C-4E7F-A6E2-8028-C03CFD32F302}"/>
              </a:ext>
            </a:extLst>
          </p:cNvPr>
          <p:cNvSpPr>
            <a:spLocks noGrp="1"/>
          </p:cNvSpPr>
          <p:nvPr>
            <p:ph type="dt" sz="half" idx="10"/>
          </p:nvPr>
        </p:nvSpPr>
        <p:spPr/>
        <p:txBody>
          <a:bodyPr/>
          <a:lstStyle>
            <a:lvl1pPr>
              <a:defRPr>
                <a:solidFill>
                  <a:schemeClr val="tx2"/>
                </a:solidFill>
              </a:defRPr>
            </a:lvl1pPr>
          </a:lstStyle>
          <a:p>
            <a:fld id="{FB84F615-9106-410C-834A-3DBE51A81CC1}" type="datetime1">
              <a:rPr lang="en-US" smtClean="0"/>
              <a:t>12/2/2025</a:t>
            </a:fld>
            <a:endParaRPr lang="en-US" dirty="0"/>
          </a:p>
        </p:txBody>
      </p:sp>
      <p:sp>
        <p:nvSpPr>
          <p:cNvPr id="4" name="Footer Placeholder 3">
            <a:extLst>
              <a:ext uri="{FF2B5EF4-FFF2-40B4-BE49-F238E27FC236}">
                <a16:creationId xmlns:a16="http://schemas.microsoft.com/office/drawing/2014/main" id="{F0225984-1615-5B69-4A65-E3A7E6508DE7}"/>
              </a:ext>
            </a:extLst>
          </p:cNvPr>
          <p:cNvSpPr>
            <a:spLocks noGrp="1"/>
          </p:cNvSpPr>
          <p:nvPr>
            <p:ph type="ftr" sz="quarter" idx="11"/>
          </p:nvPr>
        </p:nvSpPr>
        <p:spPr/>
        <p:txBody>
          <a:bodyPr/>
          <a:lstStyle>
            <a:lvl1pPr>
              <a:defRPr>
                <a:solidFill>
                  <a:schemeClr val="tx2"/>
                </a:solidFill>
              </a:defRPr>
            </a:lvl1pPr>
          </a:lstStyle>
          <a:p>
            <a:r>
              <a:rPr lang="en-US"/>
              <a:t>Sample Footer Text</a:t>
            </a:r>
            <a:endParaRPr lang="en-US" dirty="0"/>
          </a:p>
        </p:txBody>
      </p:sp>
      <p:sp>
        <p:nvSpPr>
          <p:cNvPr id="5" name="Slide Number Placeholder 4">
            <a:extLst>
              <a:ext uri="{FF2B5EF4-FFF2-40B4-BE49-F238E27FC236}">
                <a16:creationId xmlns:a16="http://schemas.microsoft.com/office/drawing/2014/main" id="{26A6A07C-51B6-897B-8C81-FBA62CFE4176}"/>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301053608"/>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ig Number 3">
    <p:bg>
      <p:bgRef idx="1001">
        <a:schemeClr val="bg1"/>
      </p:bgRef>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0EA1A10B-111C-8469-40F7-C3551BB027D0}"/>
              </a:ext>
            </a:extLst>
          </p:cNvPr>
          <p:cNvSpPr/>
          <p:nvPr/>
        </p:nvSpPr>
        <p:spPr>
          <a:xfrm>
            <a:off x="1" y="4783948"/>
            <a:ext cx="11762231" cy="2074052"/>
          </a:xfrm>
          <a:custGeom>
            <a:avLst/>
            <a:gdLst>
              <a:gd name="connsiteX0" fmla="*/ 0 w 11762231"/>
              <a:gd name="connsiteY0" fmla="*/ 0 h 2074052"/>
              <a:gd name="connsiteX1" fmla="*/ 112775 w 11762231"/>
              <a:gd name="connsiteY1" fmla="*/ 0 h 2074052"/>
              <a:gd name="connsiteX2" fmla="*/ 11102489 w 11762231"/>
              <a:gd name="connsiteY2" fmla="*/ 0 h 2074052"/>
              <a:gd name="connsiteX3" fmla="*/ 11437005 w 11762231"/>
              <a:gd name="connsiteY3" fmla="*/ 0 h 2074052"/>
              <a:gd name="connsiteX4" fmla="*/ 11762231 w 11762231"/>
              <a:gd name="connsiteY4" fmla="*/ 325226 h 2074052"/>
              <a:gd name="connsiteX5" fmla="*/ 11762231 w 11762231"/>
              <a:gd name="connsiteY5" fmla="*/ 2074052 h 2074052"/>
              <a:gd name="connsiteX6" fmla="*/ 11427715 w 11762231"/>
              <a:gd name="connsiteY6" fmla="*/ 2074052 h 2074052"/>
              <a:gd name="connsiteX7" fmla="*/ 112775 w 11762231"/>
              <a:gd name="connsiteY7" fmla="*/ 2074052 h 2074052"/>
              <a:gd name="connsiteX8" fmla="*/ 0 w 11762231"/>
              <a:gd name="connsiteY8" fmla="*/ 2074052 h 20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2231" h="2074052">
                <a:moveTo>
                  <a:pt x="0" y="0"/>
                </a:moveTo>
                <a:lnTo>
                  <a:pt x="112775" y="0"/>
                </a:lnTo>
                <a:lnTo>
                  <a:pt x="11102489" y="0"/>
                </a:lnTo>
                <a:lnTo>
                  <a:pt x="11437005" y="0"/>
                </a:lnTo>
                <a:cubicBezTo>
                  <a:pt x="11616622" y="0"/>
                  <a:pt x="11762231" y="145609"/>
                  <a:pt x="11762231" y="325226"/>
                </a:cubicBezTo>
                <a:lnTo>
                  <a:pt x="11762231" y="2074052"/>
                </a:lnTo>
                <a:lnTo>
                  <a:pt x="11427715" y="2074052"/>
                </a:lnTo>
                <a:lnTo>
                  <a:pt x="112775" y="2074052"/>
                </a:lnTo>
                <a:lnTo>
                  <a:pt x="0" y="2074052"/>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33C62E16-021E-429D-57AF-0AC1B2666E43}"/>
              </a:ext>
            </a:extLst>
          </p:cNvPr>
          <p:cNvSpPr>
            <a:spLocks noGrp="1"/>
          </p:cNvSpPr>
          <p:nvPr>
            <p:ph type="title"/>
          </p:nvPr>
        </p:nvSpPr>
        <p:spPr>
          <a:xfrm>
            <a:off x="621792" y="4873752"/>
            <a:ext cx="8439912" cy="1591056"/>
          </a:xfrm>
        </p:spPr>
        <p:txBody>
          <a:bodyPr vert="horz" lIns="91440" tIns="45720" rIns="91440" bIns="45720" rtlCol="0" anchor="ctr">
            <a:normAutofit/>
          </a:bodyPr>
          <a:lstStyle>
            <a:lvl1pPr>
              <a:lnSpc>
                <a:spcPct val="120000"/>
              </a:lnSpc>
              <a:defRPr lang="en-US" sz="2800" dirty="0">
                <a:latin typeface="+mn-lt"/>
              </a:defRPr>
            </a:lvl1pPr>
          </a:lstStyle>
          <a:p>
            <a:pPr lvl="0"/>
            <a:r>
              <a:rPr lang="en-US" dirty="0"/>
              <a:t>Click to edit Master title style</a:t>
            </a:r>
          </a:p>
        </p:txBody>
      </p:sp>
      <p:sp>
        <p:nvSpPr>
          <p:cNvPr id="7" name="Content Placeholder 6">
            <a:extLst>
              <a:ext uri="{FF2B5EF4-FFF2-40B4-BE49-F238E27FC236}">
                <a16:creationId xmlns:a16="http://schemas.microsoft.com/office/drawing/2014/main" id="{8D5285B4-939B-FC12-E19A-F30DFE493F08}"/>
              </a:ext>
            </a:extLst>
          </p:cNvPr>
          <p:cNvSpPr>
            <a:spLocks noGrp="1"/>
          </p:cNvSpPr>
          <p:nvPr>
            <p:ph sz="quarter" idx="13" hasCustomPrompt="1"/>
          </p:nvPr>
        </p:nvSpPr>
        <p:spPr>
          <a:xfrm>
            <a:off x="539496" y="420624"/>
            <a:ext cx="11100816" cy="4334256"/>
          </a:xfrm>
        </p:spPr>
        <p:txBody>
          <a:bodyPr vert="horz" lIns="91440" tIns="45720" rIns="91440" bIns="45720" rtlCol="0" anchor="b">
            <a:normAutofit/>
          </a:bodyPr>
          <a:lstStyle>
            <a:lvl1pPr marL="0" indent="0">
              <a:lnSpc>
                <a:spcPct val="90000"/>
              </a:lnSpc>
              <a:buNone/>
              <a:defRPr lang="en-US" sz="27800" dirty="0">
                <a:solidFill>
                  <a:schemeClr val="accent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0C53913C-4E7F-A6E2-8028-C03CFD32F302}"/>
              </a:ext>
            </a:extLst>
          </p:cNvPr>
          <p:cNvSpPr>
            <a:spLocks noGrp="1"/>
          </p:cNvSpPr>
          <p:nvPr>
            <p:ph type="dt" sz="half" idx="10"/>
          </p:nvPr>
        </p:nvSpPr>
        <p:spPr/>
        <p:txBody>
          <a:bodyPr/>
          <a:lstStyle>
            <a:lvl1pPr>
              <a:defRPr>
                <a:solidFill>
                  <a:schemeClr val="tx2"/>
                </a:solidFill>
              </a:defRPr>
            </a:lvl1pPr>
          </a:lstStyle>
          <a:p>
            <a:fld id="{1D5A920F-C91E-4FD9-A8A8-AC96444816EA}" type="datetime1">
              <a:rPr lang="en-US" smtClean="0"/>
              <a:t>12/2/2025</a:t>
            </a:fld>
            <a:endParaRPr lang="en-US" dirty="0"/>
          </a:p>
        </p:txBody>
      </p:sp>
      <p:sp>
        <p:nvSpPr>
          <p:cNvPr id="4" name="Footer Placeholder 3">
            <a:extLst>
              <a:ext uri="{FF2B5EF4-FFF2-40B4-BE49-F238E27FC236}">
                <a16:creationId xmlns:a16="http://schemas.microsoft.com/office/drawing/2014/main" id="{F0225984-1615-5B69-4A65-E3A7E6508DE7}"/>
              </a:ext>
            </a:extLst>
          </p:cNvPr>
          <p:cNvSpPr>
            <a:spLocks noGrp="1"/>
          </p:cNvSpPr>
          <p:nvPr>
            <p:ph type="ftr" sz="quarter" idx="11"/>
          </p:nvPr>
        </p:nvSpPr>
        <p:spPr>
          <a:xfrm>
            <a:off x="8430768" y="6492240"/>
            <a:ext cx="2660904" cy="338328"/>
          </a:xfrm>
        </p:spPr>
        <p:txBody>
          <a:bodyPr/>
          <a:lstStyle>
            <a:lvl1pPr>
              <a:defRPr>
                <a:solidFill>
                  <a:schemeClr val="tx2"/>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6A6A07C-51B6-897B-8C81-FBA62CFE4176}"/>
              </a:ext>
            </a:extLst>
          </p:cNvPr>
          <p:cNvSpPr>
            <a:spLocks noGrp="1"/>
          </p:cNvSpPr>
          <p:nvPr>
            <p:ph type="sldNum" sz="quarter" idx="12"/>
          </p:nvPr>
        </p:nvSpPr>
        <p:spPr>
          <a:xfrm>
            <a:off x="11183112" y="6492240"/>
            <a:ext cx="457200" cy="338328"/>
          </a:xfrm>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06573794"/>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83FF91DA-BC67-4FFF-80B3-6A83720BA580}" type="datetime1">
              <a:rPr lang="en-US" smtClean="0"/>
              <a:t>12/2/2025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29768" y="987552"/>
            <a:ext cx="10149840" cy="4846320"/>
          </a:xfrm>
        </p:spPr>
        <p:txBody>
          <a:bodyPr anchor="ctr">
            <a:normAutofit/>
          </a:bodyPr>
          <a:lstStyle>
            <a:lvl1pPr marL="0" indent="0">
              <a:lnSpc>
                <a:spcPct val="110000"/>
              </a:lnSpc>
              <a:buNone/>
              <a:defRPr sz="4400" b="0" cap="all" baseline="0">
                <a:solidFill>
                  <a:schemeClr val="accent1"/>
                </a:solidFill>
              </a:defRPr>
            </a:lvl1pPr>
            <a:lvl2pPr marL="228600" indent="0">
              <a:lnSpc>
                <a:spcPct val="110000"/>
              </a:lnSpc>
              <a:buNone/>
              <a:defRPr sz="4000" b="0" cap="all" baseline="0">
                <a:solidFill>
                  <a:schemeClr val="accent1"/>
                </a:solidFill>
              </a:defRPr>
            </a:lvl2pPr>
            <a:lvl3pPr marL="457200" indent="0">
              <a:lnSpc>
                <a:spcPct val="110000"/>
              </a:lnSpc>
              <a:buNone/>
              <a:defRPr sz="3600" b="0" cap="all" baseline="0">
                <a:solidFill>
                  <a:schemeClr val="accent1"/>
                </a:solidFill>
              </a:defRPr>
            </a:lvl3pPr>
            <a:lvl4pPr marL="685800" indent="0">
              <a:lnSpc>
                <a:spcPct val="110000"/>
              </a:lnSpc>
              <a:buNone/>
              <a:defRPr sz="3200" b="0" cap="all" baseline="0">
                <a:solidFill>
                  <a:schemeClr val="accent1"/>
                </a:solidFill>
              </a:defRPr>
            </a:lvl4pPr>
            <a:lvl5pPr marL="914400" indent="0">
              <a:lnSpc>
                <a:spcPct val="110000"/>
              </a:lnSpc>
              <a:buNone/>
              <a:defRPr sz="2800" b="0" cap="all" baseline="0">
                <a:solidFill>
                  <a:schemeClr val="accent1"/>
                </a:soli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74017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tatement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accent1"/>
                </a:solidFill>
              </a:defRPr>
            </a:lvl1pPr>
          </a:lstStyle>
          <a:p>
            <a:fld id="{15565DD7-EB64-4BFE-B850-4043488A7CD8}" type="datetime1">
              <a:rPr lang="en-US" smtClean="0"/>
              <a:t>12/2/2025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accent1"/>
                </a:solidFill>
              </a:defRPr>
            </a:lvl1pPr>
          </a:lstStyle>
          <a:p>
            <a:r>
              <a:rPr lang="en-US"/>
              <a:t>Sample Footer Text</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accent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29768" y="630936"/>
            <a:ext cx="8449056" cy="5605272"/>
          </a:xfrm>
        </p:spPr>
        <p:txBody>
          <a:bodyPr anchor="ctr">
            <a:normAutofit/>
          </a:bodyPr>
          <a:lstStyle>
            <a:lvl1pPr marL="0" indent="0">
              <a:lnSpc>
                <a:spcPct val="110000"/>
              </a:lnSpc>
              <a:buNone/>
              <a:defRPr sz="5400" b="0" cap="none" baseline="0">
                <a:solidFill>
                  <a:schemeClr val="accent1"/>
                </a:solidFill>
              </a:defRPr>
            </a:lvl1pPr>
            <a:lvl2pPr marL="228600" indent="0">
              <a:lnSpc>
                <a:spcPct val="110000"/>
              </a:lnSpc>
              <a:buNone/>
              <a:defRPr sz="4800" b="0" cap="none" baseline="0">
                <a:solidFill>
                  <a:schemeClr val="accent1"/>
                </a:solidFill>
              </a:defRPr>
            </a:lvl2pPr>
            <a:lvl3pPr marL="457200" indent="0">
              <a:lnSpc>
                <a:spcPct val="110000"/>
              </a:lnSpc>
              <a:buNone/>
              <a:defRPr sz="4400" b="0" cap="none" baseline="0">
                <a:solidFill>
                  <a:schemeClr val="accent1"/>
                </a:solidFill>
              </a:defRPr>
            </a:lvl3pPr>
            <a:lvl4pPr marL="685800" indent="0">
              <a:lnSpc>
                <a:spcPct val="110000"/>
              </a:lnSpc>
              <a:buNone/>
              <a:defRPr sz="4000" b="0" cap="none" baseline="0">
                <a:solidFill>
                  <a:schemeClr val="accent1"/>
                </a:solidFill>
              </a:defRPr>
            </a:lvl4pPr>
            <a:lvl5pPr marL="914400" indent="0">
              <a:lnSpc>
                <a:spcPct val="110000"/>
              </a:lnSpc>
              <a:buNone/>
              <a:defRPr sz="3600" b="0" cap="none" baseline="0">
                <a:solidFill>
                  <a:schemeClr val="accent1"/>
                </a:soli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2332134"/>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60B29AE-EBEF-71CC-AE38-3B2CD14FCA19}"/>
              </a:ext>
            </a:extLst>
          </p:cNvPr>
          <p:cNvSpPr/>
          <p:nvPr/>
        </p:nvSpPr>
        <p:spPr>
          <a:xfrm rot="5400000" flipV="1">
            <a:off x="-2566724" y="2566724"/>
            <a:ext cx="6399213" cy="1265765"/>
          </a:xfrm>
          <a:custGeom>
            <a:avLst/>
            <a:gdLst>
              <a:gd name="connsiteX0" fmla="*/ 0 w 6399213"/>
              <a:gd name="connsiteY0" fmla="*/ 0 h 1265765"/>
              <a:gd name="connsiteX1" fmla="*/ 0 w 6399213"/>
              <a:gd name="connsiteY1" fmla="*/ 1265765 h 1265765"/>
              <a:gd name="connsiteX2" fmla="*/ 5982881 w 6399213"/>
              <a:gd name="connsiteY2" fmla="*/ 1265765 h 1265765"/>
              <a:gd name="connsiteX3" fmla="*/ 6399213 w 6399213"/>
              <a:gd name="connsiteY3" fmla="*/ 849433 h 1265765"/>
              <a:gd name="connsiteX4" fmla="*/ 6399213 w 6399213"/>
              <a:gd name="connsiteY4" fmla="*/ 0 h 126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13" h="1265765">
                <a:moveTo>
                  <a:pt x="0" y="0"/>
                </a:moveTo>
                <a:lnTo>
                  <a:pt x="0" y="1265765"/>
                </a:lnTo>
                <a:lnTo>
                  <a:pt x="5982881" y="1265765"/>
                </a:lnTo>
                <a:cubicBezTo>
                  <a:pt x="6212815" y="1265765"/>
                  <a:pt x="6399213" y="1079367"/>
                  <a:pt x="6399213" y="849433"/>
                </a:cubicBezTo>
                <a:lnTo>
                  <a:pt x="6399213"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6BE2C979-2DBB-4FF5-B773-BBC906FD5969}" type="datetime1">
              <a:rPr lang="en-US" smtClean="0"/>
              <a:t>12/2/2025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798217" y="877824"/>
            <a:ext cx="8046720" cy="5065776"/>
          </a:xfrm>
        </p:spPr>
        <p:txBody>
          <a:bodyPr anchor="ctr">
            <a:normAutofit/>
          </a:bodyPr>
          <a:lstStyle>
            <a:lvl1pPr marL="0" indent="0">
              <a:lnSpc>
                <a:spcPct val="110000"/>
              </a:lnSpc>
              <a:buNone/>
              <a:defRPr sz="5400" b="0"/>
            </a:lvl1pPr>
            <a:lvl2pPr marL="228600" indent="0">
              <a:lnSpc>
                <a:spcPct val="110000"/>
              </a:lnSpc>
              <a:buNone/>
              <a:defRPr sz="4800" b="0"/>
            </a:lvl2pPr>
            <a:lvl3pPr marL="457200" indent="0">
              <a:lnSpc>
                <a:spcPct val="110000"/>
              </a:lnSpc>
              <a:buNone/>
              <a:defRPr sz="4400" b="0"/>
            </a:lvl3pPr>
            <a:lvl4pPr marL="685800" indent="0">
              <a:lnSpc>
                <a:spcPct val="110000"/>
              </a:lnSpc>
              <a:buNone/>
              <a:defRPr sz="4000" b="0"/>
            </a:lvl4pPr>
            <a:lvl5pPr marL="914400" indent="0">
              <a:lnSpc>
                <a:spcPct val="110000"/>
              </a:lnSpc>
              <a:buNone/>
              <a:defRPr sz="3600" b="0"/>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8796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vert="horz" lIns="91440" tIns="45720" rIns="91440" bIns="45720" rtlCol="0" anchor="t">
            <a:normAutofit/>
          </a:bodyPr>
          <a:lstStyle>
            <a:lvl1pPr>
              <a:defRPr lang="en-US" sz="50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15" name="Picture Placeholder 6">
            <a:extLst>
              <a:ext uri="{FF2B5EF4-FFF2-40B4-BE49-F238E27FC236}">
                <a16:creationId xmlns:a16="http://schemas.microsoft.com/office/drawing/2014/main" id="{3D161DAC-42AF-C3D9-37A1-04B90F30DEED}"/>
              </a:ext>
            </a:extLst>
          </p:cNvPr>
          <p:cNvSpPr>
            <a:spLocks noGrp="1"/>
          </p:cNvSpPr>
          <p:nvPr>
            <p:ph type="pic" sz="quarter" idx="13" hasCustomPrompt="1"/>
          </p:nvPr>
        </p:nvSpPr>
        <p:spPr>
          <a:xfrm>
            <a:off x="5586160" y="0"/>
            <a:ext cx="6605841" cy="6399152"/>
          </a:xfrm>
          <a:custGeom>
            <a:avLst/>
            <a:gdLst>
              <a:gd name="connsiteX0" fmla="*/ 0 w 6605841"/>
              <a:gd name="connsiteY0" fmla="*/ 0 h 6399152"/>
              <a:gd name="connsiteX1" fmla="*/ 6605841 w 6605841"/>
              <a:gd name="connsiteY1" fmla="*/ 0 h 6399152"/>
              <a:gd name="connsiteX2" fmla="*/ 6605841 w 6605841"/>
              <a:gd name="connsiteY2" fmla="*/ 6399152 h 6399152"/>
              <a:gd name="connsiteX3" fmla="*/ 601995 w 6605841"/>
              <a:gd name="connsiteY3" fmla="*/ 6399152 h 6399152"/>
              <a:gd name="connsiteX4" fmla="*/ 0 w 6605841"/>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841" h="6399152">
                <a:moveTo>
                  <a:pt x="0" y="0"/>
                </a:moveTo>
                <a:lnTo>
                  <a:pt x="6605841" y="0"/>
                </a:lnTo>
                <a:lnTo>
                  <a:pt x="6605841" y="6399152"/>
                </a:lnTo>
                <a:lnTo>
                  <a:pt x="601995" y="6399152"/>
                </a:lnTo>
                <a:cubicBezTo>
                  <a:pt x="269522" y="6399152"/>
                  <a:pt x="0" y="6129629"/>
                  <a:pt x="0" y="5797156"/>
                </a:cubicBezTo>
                <a:close/>
              </a:path>
            </a:pathLst>
          </a:custGeom>
          <a:blipFill dpi="0" rotWithShape="1">
            <a:blip r:embed="rId2">
              <a:alphaModFix amt="75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016F69B6-6D5E-4363-B374-18E94027D1E6}" type="datetime1">
              <a:rPr lang="en-US" smtClean="0"/>
              <a:t>12/2/2025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500418678"/>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tatement 4">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1CEC059F-651D-D540-DF60-D6361D9C716B}"/>
              </a:ext>
            </a:extLst>
          </p:cNvPr>
          <p:cNvSpPr/>
          <p:nvPr/>
        </p:nvSpPr>
        <p:spPr>
          <a:xfrm flipV="1">
            <a:off x="1" y="6099048"/>
            <a:ext cx="10487111" cy="758952"/>
          </a:xfrm>
          <a:custGeom>
            <a:avLst/>
            <a:gdLst>
              <a:gd name="connsiteX0" fmla="*/ 0 w 10487111"/>
              <a:gd name="connsiteY0" fmla="*/ 758952 h 758952"/>
              <a:gd name="connsiteX1" fmla="*/ 10070779 w 10487111"/>
              <a:gd name="connsiteY1" fmla="*/ 758952 h 758952"/>
              <a:gd name="connsiteX2" fmla="*/ 10487111 w 10487111"/>
              <a:gd name="connsiteY2" fmla="*/ 342620 h 758952"/>
              <a:gd name="connsiteX3" fmla="*/ 10487111 w 10487111"/>
              <a:gd name="connsiteY3" fmla="*/ 0 h 758952"/>
              <a:gd name="connsiteX4" fmla="*/ 0 w 10487111"/>
              <a:gd name="connsiteY4" fmla="*/ 0 h 75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111" h="758952">
                <a:moveTo>
                  <a:pt x="0" y="758952"/>
                </a:moveTo>
                <a:lnTo>
                  <a:pt x="10070779" y="758952"/>
                </a:lnTo>
                <a:cubicBezTo>
                  <a:pt x="10300713" y="758952"/>
                  <a:pt x="10487111" y="572554"/>
                  <a:pt x="10487111" y="342620"/>
                </a:cubicBezTo>
                <a:lnTo>
                  <a:pt x="10487111"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F5984F2-69E3-42EA-A769-C3221255F524}" type="datetime1">
              <a:rPr lang="en-US" smtClean="0"/>
              <a:t>12/2/2025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7068312"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9820656"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29768" y="1596767"/>
            <a:ext cx="9848088" cy="3767328"/>
          </a:xfrm>
        </p:spPr>
        <p:txBody>
          <a:bodyPr anchor="b">
            <a:normAutofit/>
          </a:bodyPr>
          <a:lstStyle>
            <a:lvl1pPr marL="0" indent="0">
              <a:lnSpc>
                <a:spcPct val="110000"/>
              </a:lnSpc>
              <a:buNone/>
              <a:defRPr sz="6000" b="0">
                <a:solidFill>
                  <a:schemeClr val="accent1"/>
                </a:solidFill>
              </a:defRPr>
            </a:lvl1pPr>
            <a:lvl2pPr marL="228600" indent="0">
              <a:lnSpc>
                <a:spcPct val="110000"/>
              </a:lnSpc>
              <a:buNone/>
              <a:defRPr sz="5400" b="0">
                <a:solidFill>
                  <a:schemeClr val="accent1"/>
                </a:solidFill>
              </a:defRPr>
            </a:lvl2pPr>
            <a:lvl3pPr marL="457200" indent="0">
              <a:lnSpc>
                <a:spcPct val="110000"/>
              </a:lnSpc>
              <a:buNone/>
              <a:defRPr sz="4800" b="0">
                <a:solidFill>
                  <a:schemeClr val="accent1"/>
                </a:solidFill>
              </a:defRPr>
            </a:lvl3pPr>
            <a:lvl4pPr marL="685800" indent="0">
              <a:lnSpc>
                <a:spcPct val="110000"/>
              </a:lnSpc>
              <a:buNone/>
              <a:defRPr sz="4400" b="0">
                <a:solidFill>
                  <a:schemeClr val="accent1"/>
                </a:solidFill>
              </a:defRPr>
            </a:lvl4pPr>
            <a:lvl5pPr marL="914400" indent="0">
              <a:lnSpc>
                <a:spcPct val="110000"/>
              </a:lnSpc>
              <a:buNone/>
              <a:defRPr sz="4000" b="0">
                <a:solidFill>
                  <a:schemeClr val="accent1"/>
                </a:soli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94563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7014-5970-11E5-11F0-6B902283689F}"/>
              </a:ext>
            </a:extLst>
          </p:cNvPr>
          <p:cNvSpPr>
            <a:spLocks noGrp="1"/>
          </p:cNvSpPr>
          <p:nvPr>
            <p:ph type="title" hasCustomPrompt="1"/>
          </p:nvPr>
        </p:nvSpPr>
        <p:spPr>
          <a:xfrm>
            <a:off x="1618488" y="5376672"/>
            <a:ext cx="9079992" cy="466344"/>
          </a:xfrm>
        </p:spPr>
        <p:txBody>
          <a:bodyPr anchor="t">
            <a:normAutofit/>
          </a:bodyPr>
          <a:lstStyle>
            <a:lvl1pPr>
              <a:lnSpc>
                <a:spcPct val="120000"/>
              </a:lnSpc>
              <a:defRPr sz="2200">
                <a:latin typeface="+mn-lt"/>
              </a:defRPr>
            </a:lvl1pPr>
          </a:lstStyle>
          <a:p>
            <a:r>
              <a:rPr lang="en-US" dirty="0"/>
              <a:t>Quote Author</a:t>
            </a:r>
          </a:p>
        </p:txBody>
      </p:sp>
      <p:sp>
        <p:nvSpPr>
          <p:cNvPr id="3" name="Date Placeholder 2">
            <a:extLst>
              <a:ext uri="{FF2B5EF4-FFF2-40B4-BE49-F238E27FC236}">
                <a16:creationId xmlns:a16="http://schemas.microsoft.com/office/drawing/2014/main" id="{7450CCE4-9136-9EA6-8630-92DA75F38F3D}"/>
              </a:ext>
            </a:extLst>
          </p:cNvPr>
          <p:cNvSpPr>
            <a:spLocks noGrp="1"/>
          </p:cNvSpPr>
          <p:nvPr>
            <p:ph type="dt" sz="half" idx="10"/>
          </p:nvPr>
        </p:nvSpPr>
        <p:spPr/>
        <p:txBody>
          <a:bodyPr/>
          <a:lstStyle/>
          <a:p>
            <a:fld id="{A3621600-2F49-4BDF-9F00-79A81477383F}" type="datetime1">
              <a:rPr lang="en-US" smtClean="0"/>
              <a:t>12/2/2025</a:t>
            </a:fld>
            <a:endParaRPr lang="en-US" dirty="0"/>
          </a:p>
        </p:txBody>
      </p:sp>
      <p:sp>
        <p:nvSpPr>
          <p:cNvPr id="4" name="Footer Placeholder 3">
            <a:extLst>
              <a:ext uri="{FF2B5EF4-FFF2-40B4-BE49-F238E27FC236}">
                <a16:creationId xmlns:a16="http://schemas.microsoft.com/office/drawing/2014/main" id="{CB66F519-3A11-8ACC-F11B-0C5B8388C6E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3B677173-46BB-8B19-DE87-86D46A98F54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63EF4BD9-B936-0E90-F933-A03D5E185561}"/>
              </a:ext>
            </a:extLst>
          </p:cNvPr>
          <p:cNvSpPr>
            <a:spLocks noGrp="1"/>
          </p:cNvSpPr>
          <p:nvPr>
            <p:ph sz="quarter" idx="13" hasCustomPrompt="1"/>
          </p:nvPr>
        </p:nvSpPr>
        <p:spPr>
          <a:xfrm>
            <a:off x="1499616" y="1527048"/>
            <a:ext cx="9198864" cy="2871216"/>
          </a:xfrm>
        </p:spPr>
        <p:txBody>
          <a:bodyPr anchor="ctr">
            <a:normAutofit/>
          </a:bodyPr>
          <a:lstStyle>
            <a:lvl1pPr marL="137160" indent="-137160">
              <a:lnSpc>
                <a:spcPct val="110000"/>
              </a:lnSpc>
              <a:spcBef>
                <a:spcPts val="0"/>
              </a:spcBef>
              <a:buNone/>
              <a:defRPr sz="4000">
                <a:solidFill>
                  <a:schemeClr val="accent1"/>
                </a:solidFill>
                <a:latin typeface="+mj-lt"/>
              </a:defRPr>
            </a:lvl1pPr>
          </a:lstStyle>
          <a:p>
            <a:pPr lvl="0"/>
            <a:r>
              <a:rPr lang="en-US" dirty="0"/>
              <a:t>Click to edit Quote</a:t>
            </a:r>
          </a:p>
        </p:txBody>
      </p:sp>
    </p:spTree>
    <p:extLst>
      <p:ext uri="{BB962C8B-B14F-4D97-AF65-F5344CB8AC3E}">
        <p14:creationId xmlns:p14="http://schemas.microsoft.com/office/powerpoint/2010/main" val="28974187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AF1DAFD-6C43-776A-EDEF-047653131661}"/>
              </a:ext>
            </a:extLst>
          </p:cNvPr>
          <p:cNvSpPr/>
          <p:nvPr/>
        </p:nvSpPr>
        <p:spPr>
          <a:xfrm flipV="1">
            <a:off x="0" y="823828"/>
            <a:ext cx="11385608" cy="6034172"/>
          </a:xfrm>
          <a:custGeom>
            <a:avLst/>
            <a:gdLst>
              <a:gd name="connsiteX0" fmla="*/ 0 w 11385608"/>
              <a:gd name="connsiteY0" fmla="*/ 6034172 h 6034172"/>
              <a:gd name="connsiteX1" fmla="*/ 10969276 w 11385608"/>
              <a:gd name="connsiteY1" fmla="*/ 6034172 h 6034172"/>
              <a:gd name="connsiteX2" fmla="*/ 11385608 w 11385608"/>
              <a:gd name="connsiteY2" fmla="*/ 5617840 h 6034172"/>
              <a:gd name="connsiteX3" fmla="*/ 11385608 w 11385608"/>
              <a:gd name="connsiteY3" fmla="*/ 0 h 6034172"/>
              <a:gd name="connsiteX4" fmla="*/ 0 w 11385608"/>
              <a:gd name="connsiteY4" fmla="*/ 0 h 60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608" h="6034172">
                <a:moveTo>
                  <a:pt x="0" y="6034172"/>
                </a:moveTo>
                <a:lnTo>
                  <a:pt x="10969276" y="6034172"/>
                </a:lnTo>
                <a:cubicBezTo>
                  <a:pt x="11199210" y="6034172"/>
                  <a:pt x="11385608" y="5847774"/>
                  <a:pt x="11385608" y="5617840"/>
                </a:cubicBezTo>
                <a:lnTo>
                  <a:pt x="11385608"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297B7014-5970-11E5-11F0-6B902283689F}"/>
              </a:ext>
            </a:extLst>
          </p:cNvPr>
          <p:cNvSpPr>
            <a:spLocks noGrp="1"/>
          </p:cNvSpPr>
          <p:nvPr>
            <p:ph type="title" hasCustomPrompt="1"/>
          </p:nvPr>
        </p:nvSpPr>
        <p:spPr>
          <a:xfrm>
            <a:off x="566928" y="5148072"/>
            <a:ext cx="8366760" cy="1188720"/>
          </a:xfrm>
        </p:spPr>
        <p:txBody>
          <a:bodyPr anchor="ctr">
            <a:normAutofit/>
          </a:bodyPr>
          <a:lstStyle>
            <a:lvl1pPr>
              <a:lnSpc>
                <a:spcPct val="120000"/>
              </a:lnSpc>
              <a:defRPr sz="1800" b="1">
                <a:latin typeface="+mn-lt"/>
              </a:defRPr>
            </a:lvl1pPr>
          </a:lstStyle>
          <a:p>
            <a:r>
              <a:rPr lang="en-US" dirty="0"/>
              <a:t>Quote Author</a:t>
            </a:r>
          </a:p>
        </p:txBody>
      </p:sp>
      <p:sp>
        <p:nvSpPr>
          <p:cNvPr id="3" name="Date Placeholder 2">
            <a:extLst>
              <a:ext uri="{FF2B5EF4-FFF2-40B4-BE49-F238E27FC236}">
                <a16:creationId xmlns:a16="http://schemas.microsoft.com/office/drawing/2014/main" id="{7450CCE4-9136-9EA6-8630-92DA75F38F3D}"/>
              </a:ext>
            </a:extLst>
          </p:cNvPr>
          <p:cNvSpPr>
            <a:spLocks noGrp="1"/>
          </p:cNvSpPr>
          <p:nvPr>
            <p:ph type="dt" sz="half" idx="10"/>
          </p:nvPr>
        </p:nvSpPr>
        <p:spPr/>
        <p:txBody>
          <a:bodyPr/>
          <a:lstStyle/>
          <a:p>
            <a:fld id="{A2123558-A89A-4F39-900D-C4A4FDA1B2E7}" type="datetime1">
              <a:rPr lang="en-US" smtClean="0"/>
              <a:t>12/2/2025</a:t>
            </a:fld>
            <a:endParaRPr lang="en-US" dirty="0"/>
          </a:p>
        </p:txBody>
      </p:sp>
      <p:sp>
        <p:nvSpPr>
          <p:cNvPr id="4" name="Footer Placeholder 3">
            <a:extLst>
              <a:ext uri="{FF2B5EF4-FFF2-40B4-BE49-F238E27FC236}">
                <a16:creationId xmlns:a16="http://schemas.microsoft.com/office/drawing/2014/main" id="{CB66F519-3A11-8ACC-F11B-0C5B8388C6E7}"/>
              </a:ext>
            </a:extLst>
          </p:cNvPr>
          <p:cNvSpPr>
            <a:spLocks noGrp="1"/>
          </p:cNvSpPr>
          <p:nvPr>
            <p:ph type="ftr" sz="quarter" idx="11"/>
          </p:nvPr>
        </p:nvSpPr>
        <p:spPr>
          <a:xfrm>
            <a:off x="8668512"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3B677173-46BB-8B19-DE87-86D46A98F540}"/>
              </a:ext>
            </a:extLst>
          </p:cNvPr>
          <p:cNvSpPr>
            <a:spLocks noGrp="1"/>
          </p:cNvSpPr>
          <p:nvPr>
            <p:ph type="sldNum" sz="quarter" idx="12"/>
          </p:nvPr>
        </p:nvSpPr>
        <p:spPr>
          <a:xfrm>
            <a:off x="11420856"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63EF4BD9-B936-0E90-F933-A03D5E185561}"/>
              </a:ext>
            </a:extLst>
          </p:cNvPr>
          <p:cNvSpPr>
            <a:spLocks noGrp="1"/>
          </p:cNvSpPr>
          <p:nvPr>
            <p:ph sz="quarter" idx="13" hasCustomPrompt="1"/>
          </p:nvPr>
        </p:nvSpPr>
        <p:spPr>
          <a:xfrm>
            <a:off x="429768" y="1783080"/>
            <a:ext cx="8503920" cy="3209544"/>
          </a:xfrm>
        </p:spPr>
        <p:txBody>
          <a:bodyPr anchor="t">
            <a:normAutofit/>
          </a:bodyPr>
          <a:lstStyle>
            <a:lvl1pPr marL="137160" indent="-137160">
              <a:lnSpc>
                <a:spcPct val="100000"/>
              </a:lnSpc>
              <a:spcBef>
                <a:spcPts val="0"/>
              </a:spcBef>
              <a:buNone/>
              <a:defRPr sz="4000">
                <a:solidFill>
                  <a:schemeClr val="accent1"/>
                </a:solidFill>
                <a:latin typeface="+mj-lt"/>
              </a:defRPr>
            </a:lvl1pPr>
          </a:lstStyle>
          <a:p>
            <a:pPr lvl="0"/>
            <a:r>
              <a:rPr lang="en-US" dirty="0"/>
              <a:t>Click to edit Quote</a:t>
            </a:r>
          </a:p>
        </p:txBody>
      </p:sp>
    </p:spTree>
    <p:extLst>
      <p:ext uri="{BB962C8B-B14F-4D97-AF65-F5344CB8AC3E}">
        <p14:creationId xmlns:p14="http://schemas.microsoft.com/office/powerpoint/2010/main" val="2292955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25BDAC2-53C5-6F8B-7446-54D1152EB91B}"/>
              </a:ext>
            </a:extLst>
          </p:cNvPr>
          <p:cNvSpPr/>
          <p:nvPr/>
        </p:nvSpPr>
        <p:spPr>
          <a:xfrm>
            <a:off x="0" y="0"/>
            <a:ext cx="11385608" cy="5084064"/>
          </a:xfrm>
          <a:custGeom>
            <a:avLst/>
            <a:gdLst>
              <a:gd name="connsiteX0" fmla="*/ 0 w 11385608"/>
              <a:gd name="connsiteY0" fmla="*/ 0 h 5084064"/>
              <a:gd name="connsiteX1" fmla="*/ 11385608 w 11385608"/>
              <a:gd name="connsiteY1" fmla="*/ 0 h 5084064"/>
              <a:gd name="connsiteX2" fmla="*/ 11385608 w 11385608"/>
              <a:gd name="connsiteY2" fmla="*/ 4562110 h 5084064"/>
              <a:gd name="connsiteX3" fmla="*/ 10863655 w 11385608"/>
              <a:gd name="connsiteY3" fmla="*/ 5084064 h 5084064"/>
              <a:gd name="connsiteX4" fmla="*/ 0 w 11385608"/>
              <a:gd name="connsiteY4" fmla="*/ 5084064 h 508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608" h="5084064">
                <a:moveTo>
                  <a:pt x="0" y="0"/>
                </a:moveTo>
                <a:lnTo>
                  <a:pt x="11385608" y="0"/>
                </a:lnTo>
                <a:lnTo>
                  <a:pt x="11385608" y="4562110"/>
                </a:lnTo>
                <a:cubicBezTo>
                  <a:pt x="11385608" y="4850377"/>
                  <a:pt x="11151922" y="5084064"/>
                  <a:pt x="10863655" y="5084064"/>
                </a:cubicBezTo>
                <a:lnTo>
                  <a:pt x="0" y="5084064"/>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297B7014-5970-11E5-11F0-6B902283689F}"/>
              </a:ext>
            </a:extLst>
          </p:cNvPr>
          <p:cNvSpPr>
            <a:spLocks noGrp="1"/>
          </p:cNvSpPr>
          <p:nvPr>
            <p:ph type="title" hasCustomPrompt="1"/>
          </p:nvPr>
        </p:nvSpPr>
        <p:spPr>
          <a:xfrm>
            <a:off x="566928" y="5449824"/>
            <a:ext cx="9546336" cy="905256"/>
          </a:xfrm>
        </p:spPr>
        <p:txBody>
          <a:bodyPr anchor="ctr">
            <a:normAutofit/>
          </a:bodyPr>
          <a:lstStyle>
            <a:lvl1pPr>
              <a:lnSpc>
                <a:spcPct val="120000"/>
              </a:lnSpc>
              <a:defRPr sz="1800" b="1">
                <a:latin typeface="+mn-lt"/>
              </a:defRPr>
            </a:lvl1pPr>
          </a:lstStyle>
          <a:p>
            <a:r>
              <a:rPr lang="en-US" dirty="0"/>
              <a:t>Quote Author</a:t>
            </a:r>
          </a:p>
        </p:txBody>
      </p:sp>
      <p:sp>
        <p:nvSpPr>
          <p:cNvPr id="3" name="Date Placeholder 2">
            <a:extLst>
              <a:ext uri="{FF2B5EF4-FFF2-40B4-BE49-F238E27FC236}">
                <a16:creationId xmlns:a16="http://schemas.microsoft.com/office/drawing/2014/main" id="{7450CCE4-9136-9EA6-8630-92DA75F38F3D}"/>
              </a:ext>
            </a:extLst>
          </p:cNvPr>
          <p:cNvSpPr>
            <a:spLocks noGrp="1"/>
          </p:cNvSpPr>
          <p:nvPr>
            <p:ph type="dt" sz="half" idx="10"/>
          </p:nvPr>
        </p:nvSpPr>
        <p:spPr/>
        <p:txBody>
          <a:bodyPr/>
          <a:lstStyle/>
          <a:p>
            <a:fld id="{5342020B-CB60-4281-A570-6300974B7A2E}" type="datetime1">
              <a:rPr lang="en-US" smtClean="0"/>
              <a:t>12/2/2025</a:t>
            </a:fld>
            <a:endParaRPr lang="en-US" dirty="0"/>
          </a:p>
        </p:txBody>
      </p:sp>
      <p:sp>
        <p:nvSpPr>
          <p:cNvPr id="4" name="Footer Placeholder 3">
            <a:extLst>
              <a:ext uri="{FF2B5EF4-FFF2-40B4-BE49-F238E27FC236}">
                <a16:creationId xmlns:a16="http://schemas.microsoft.com/office/drawing/2014/main" id="{CB66F519-3A11-8ACC-F11B-0C5B8388C6E7}"/>
              </a:ext>
            </a:extLst>
          </p:cNvPr>
          <p:cNvSpPr>
            <a:spLocks noGrp="1"/>
          </p:cNvSpPr>
          <p:nvPr>
            <p:ph type="ftr" sz="quarter" idx="11"/>
          </p:nvPr>
        </p:nvSpPr>
        <p:spPr>
          <a:xfrm>
            <a:off x="8668512"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3B677173-46BB-8B19-DE87-86D46A98F540}"/>
              </a:ext>
            </a:extLst>
          </p:cNvPr>
          <p:cNvSpPr>
            <a:spLocks noGrp="1"/>
          </p:cNvSpPr>
          <p:nvPr>
            <p:ph type="sldNum" sz="quarter" idx="12"/>
          </p:nvPr>
        </p:nvSpPr>
        <p:spPr>
          <a:xfrm>
            <a:off x="11420856"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63EF4BD9-B936-0E90-F933-A03D5E185561}"/>
              </a:ext>
            </a:extLst>
          </p:cNvPr>
          <p:cNvSpPr>
            <a:spLocks noGrp="1"/>
          </p:cNvSpPr>
          <p:nvPr>
            <p:ph sz="quarter" idx="13" hasCustomPrompt="1"/>
          </p:nvPr>
        </p:nvSpPr>
        <p:spPr>
          <a:xfrm>
            <a:off x="429768" y="530352"/>
            <a:ext cx="9683496" cy="3950208"/>
          </a:xfrm>
        </p:spPr>
        <p:txBody>
          <a:bodyPr anchor="ctr">
            <a:normAutofit/>
          </a:bodyPr>
          <a:lstStyle>
            <a:lvl1pPr marL="137160" indent="-137160">
              <a:lnSpc>
                <a:spcPct val="110000"/>
              </a:lnSpc>
              <a:spcBef>
                <a:spcPts val="0"/>
              </a:spcBef>
              <a:buNone/>
              <a:defRPr sz="4400">
                <a:solidFill>
                  <a:schemeClr val="accent1"/>
                </a:solidFill>
                <a:latin typeface="+mj-lt"/>
              </a:defRPr>
            </a:lvl1pPr>
          </a:lstStyle>
          <a:p>
            <a:pPr lvl="0"/>
            <a:r>
              <a:rPr lang="en-US" dirty="0"/>
              <a:t>Click to edit Quote</a:t>
            </a:r>
          </a:p>
        </p:txBody>
      </p:sp>
    </p:spTree>
    <p:extLst>
      <p:ext uri="{BB962C8B-B14F-4D97-AF65-F5344CB8AC3E}">
        <p14:creationId xmlns:p14="http://schemas.microsoft.com/office/powerpoint/2010/main" val="28736190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7014-5970-11E5-11F0-6B902283689F}"/>
              </a:ext>
            </a:extLst>
          </p:cNvPr>
          <p:cNvSpPr>
            <a:spLocks noGrp="1"/>
          </p:cNvSpPr>
          <p:nvPr>
            <p:ph type="title" hasCustomPrompt="1"/>
          </p:nvPr>
        </p:nvSpPr>
        <p:spPr>
          <a:xfrm>
            <a:off x="557784" y="4965192"/>
            <a:ext cx="8339328" cy="1289304"/>
          </a:xfrm>
        </p:spPr>
        <p:txBody>
          <a:bodyPr anchor="ctr">
            <a:normAutofit/>
          </a:bodyPr>
          <a:lstStyle>
            <a:lvl1pPr>
              <a:lnSpc>
                <a:spcPct val="120000"/>
              </a:lnSpc>
              <a:defRPr sz="1800" b="0">
                <a:latin typeface="+mn-lt"/>
              </a:defRPr>
            </a:lvl1pPr>
          </a:lstStyle>
          <a:p>
            <a:r>
              <a:rPr lang="en-US" dirty="0"/>
              <a:t>Quote Author</a:t>
            </a:r>
          </a:p>
        </p:txBody>
      </p:sp>
      <p:sp>
        <p:nvSpPr>
          <p:cNvPr id="7" name="Content Placeholder 6">
            <a:extLst>
              <a:ext uri="{FF2B5EF4-FFF2-40B4-BE49-F238E27FC236}">
                <a16:creationId xmlns:a16="http://schemas.microsoft.com/office/drawing/2014/main" id="{63EF4BD9-B936-0E90-F933-A03D5E185561}"/>
              </a:ext>
            </a:extLst>
          </p:cNvPr>
          <p:cNvSpPr>
            <a:spLocks noGrp="1"/>
          </p:cNvSpPr>
          <p:nvPr>
            <p:ph sz="quarter" idx="13" hasCustomPrompt="1"/>
          </p:nvPr>
        </p:nvSpPr>
        <p:spPr>
          <a:xfrm>
            <a:off x="429768" y="1033272"/>
            <a:ext cx="8467344" cy="3931920"/>
          </a:xfrm>
        </p:spPr>
        <p:txBody>
          <a:bodyPr anchor="b">
            <a:normAutofit/>
          </a:bodyPr>
          <a:lstStyle>
            <a:lvl1pPr marL="137160" indent="-137160">
              <a:lnSpc>
                <a:spcPct val="110000"/>
              </a:lnSpc>
              <a:spcBef>
                <a:spcPts val="0"/>
              </a:spcBef>
              <a:buNone/>
              <a:defRPr sz="4400">
                <a:solidFill>
                  <a:schemeClr val="accent1"/>
                </a:solidFill>
                <a:latin typeface="+mj-lt"/>
              </a:defRPr>
            </a:lvl1pPr>
          </a:lstStyle>
          <a:p>
            <a:pPr lvl="0"/>
            <a:r>
              <a:rPr lang="en-US" dirty="0"/>
              <a:t>Click to edit Quote</a:t>
            </a:r>
          </a:p>
        </p:txBody>
      </p:sp>
      <p:sp>
        <p:nvSpPr>
          <p:cNvPr id="6" name="Date Placeholder 5">
            <a:extLst>
              <a:ext uri="{FF2B5EF4-FFF2-40B4-BE49-F238E27FC236}">
                <a16:creationId xmlns:a16="http://schemas.microsoft.com/office/drawing/2014/main" id="{1554EA42-18F1-82AE-02C3-B2B2A57AD709}"/>
              </a:ext>
            </a:extLst>
          </p:cNvPr>
          <p:cNvSpPr>
            <a:spLocks noGrp="1"/>
          </p:cNvSpPr>
          <p:nvPr>
            <p:ph type="dt" sz="half" idx="14"/>
          </p:nvPr>
        </p:nvSpPr>
        <p:spPr/>
        <p:txBody>
          <a:bodyPr/>
          <a:lstStyle/>
          <a:p>
            <a:fld id="{F55215D8-97AA-4B85-B7A0-A02F39368DA3}" type="datetime1">
              <a:rPr lang="en-US" smtClean="0"/>
              <a:t>12/2/2025</a:t>
            </a:fld>
            <a:endParaRPr lang="en-US" dirty="0"/>
          </a:p>
        </p:txBody>
      </p:sp>
      <p:sp>
        <p:nvSpPr>
          <p:cNvPr id="9" name="Footer Placeholder 8">
            <a:extLst>
              <a:ext uri="{FF2B5EF4-FFF2-40B4-BE49-F238E27FC236}">
                <a16:creationId xmlns:a16="http://schemas.microsoft.com/office/drawing/2014/main" id="{A8AE5996-C1E5-AFF0-1C20-EFDC8711799D}"/>
              </a:ext>
            </a:extLst>
          </p:cNvPr>
          <p:cNvSpPr>
            <a:spLocks noGrp="1"/>
          </p:cNvSpPr>
          <p:nvPr>
            <p:ph type="ftr" sz="quarter" idx="15"/>
          </p:nvPr>
        </p:nvSpPr>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4A8ACF18-7D60-FEE3-1B8D-6E5F51611A84}"/>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59550097"/>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dirty="0"/>
              <a:t>Click to edit Master title style</a:t>
            </a:r>
          </a:p>
        </p:txBody>
      </p:sp>
      <p:sp>
        <p:nvSpPr>
          <p:cNvPr id="9" name="Text Placeholder 8">
            <a:extLst>
              <a:ext uri="{FF2B5EF4-FFF2-40B4-BE49-F238E27FC236}">
                <a16:creationId xmlns:a16="http://schemas.microsoft.com/office/drawing/2014/main" id="{778C515B-8D5A-0268-9044-7B2013C87E02}"/>
              </a:ext>
            </a:extLst>
          </p:cNvPr>
          <p:cNvSpPr>
            <a:spLocks noGrp="1"/>
          </p:cNvSpPr>
          <p:nvPr>
            <p:ph type="body" sz="quarter" idx="13"/>
          </p:nvPr>
        </p:nvSpPr>
        <p:spPr>
          <a:xfrm>
            <a:off x="429767" y="2020825"/>
            <a:ext cx="5212208" cy="42847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13C7061A-8ED7-8B72-BD2B-2DF67F8C7A75}"/>
              </a:ext>
            </a:extLst>
          </p:cNvPr>
          <p:cNvSpPr>
            <a:spLocks noGrp="1"/>
          </p:cNvSpPr>
          <p:nvPr>
            <p:ph type="body" sz="quarter" idx="14"/>
          </p:nvPr>
        </p:nvSpPr>
        <p:spPr>
          <a:xfrm>
            <a:off x="6381622" y="2020822"/>
            <a:ext cx="5212208" cy="42847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5B15CE14-1FF6-4074-BE8F-BABA3B0759C8}" type="datetime1">
              <a:rPr lang="en-US" smtClean="0"/>
              <a:t>12/2/2025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73275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A211279F-0D05-3637-19CD-29468F4DD2F3}"/>
              </a:ext>
            </a:extLst>
          </p:cNvPr>
          <p:cNvSpPr>
            <a:spLocks noGrp="1"/>
          </p:cNvSpPr>
          <p:nvPr>
            <p:ph type="body" sz="quarter" idx="13"/>
          </p:nvPr>
        </p:nvSpPr>
        <p:spPr>
          <a:xfrm>
            <a:off x="430213" y="2021134"/>
            <a:ext cx="5211762" cy="434315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ext Placeholder 12">
            <a:extLst>
              <a:ext uri="{FF2B5EF4-FFF2-40B4-BE49-F238E27FC236}">
                <a16:creationId xmlns:a16="http://schemas.microsoft.com/office/drawing/2014/main" id="{F1B170DE-636A-B1A9-2EAB-C426DBFB3E51}"/>
              </a:ext>
            </a:extLst>
          </p:cNvPr>
          <p:cNvSpPr>
            <a:spLocks noGrp="1"/>
          </p:cNvSpPr>
          <p:nvPr>
            <p:ph type="body" sz="quarter" idx="14"/>
          </p:nvPr>
        </p:nvSpPr>
        <p:spPr>
          <a:xfrm>
            <a:off x="6381750" y="2020888"/>
            <a:ext cx="521335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68971389-0C57-4856-A530-D0CC79ABF97F}" type="datetime1">
              <a:rPr lang="en-US" smtClean="0"/>
              <a:t>12/2/2025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117332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3B13EFD-DF71-4A7D-9C47-1BBDB138B295}" type="datetime1">
              <a:rPr lang="en-US" smtClean="0"/>
              <a:t>12/2/2025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675944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766BE319-9B1C-4A02-A60F-55C05B841F00}" type="datetime1">
              <a:rPr lang="en-US" smtClean="0"/>
              <a:t>12/2/2025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56157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60EF397E-666B-470F-A253-6BE6BC97EEBE}" type="datetime1">
              <a:rPr lang="en-US" smtClean="0"/>
              <a:t>12/2/2025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61386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vert="horz" lIns="91440" tIns="45720" rIns="91440" bIns="45720" rtlCol="0" anchor="b">
            <a:normAutofit/>
          </a:bodyPr>
          <a:lstStyle>
            <a:lvl1pPr>
              <a:defRPr lang="en-US" sz="44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vert="horz" lIns="91440" tIns="45720" rIns="91440" bIns="45720" rtlCol="0" anchor="ctr">
            <a:normAutofit/>
          </a:bodyPr>
          <a:lstStyle>
            <a:lvl1pPr marL="0" indent="0">
              <a:buNone/>
              <a:defRPr lang="en-US" dirty="0">
                <a:solidFill>
                  <a:schemeClr val="tx2"/>
                </a:solidFill>
              </a:defRPr>
            </a:lvl1pPr>
          </a:lstStyle>
          <a:p>
            <a:pPr lvl="0"/>
            <a:r>
              <a:rPr lang="en-US" dirty="0"/>
              <a:t>Click to edit Master subtitle style</a:t>
            </a:r>
          </a:p>
        </p:txBody>
      </p:sp>
      <p:sp>
        <p:nvSpPr>
          <p:cNvPr id="9" name="Picture Placeholder 8">
            <a:extLst>
              <a:ext uri="{FF2B5EF4-FFF2-40B4-BE49-F238E27FC236}">
                <a16:creationId xmlns:a16="http://schemas.microsoft.com/office/drawing/2014/main" id="{A9E06FED-92D3-C4D6-28D7-600D842F7AC3}"/>
              </a:ext>
            </a:extLst>
          </p:cNvPr>
          <p:cNvSpPr>
            <a:spLocks noGrp="1"/>
          </p:cNvSpPr>
          <p:nvPr>
            <p:ph type="pic" sz="quarter" idx="13" hasCustomPrompt="1"/>
          </p:nvPr>
        </p:nvSpPr>
        <p:spPr>
          <a:xfrm>
            <a:off x="0" y="0"/>
            <a:ext cx="11733150" cy="5135804"/>
          </a:xfrm>
          <a:custGeom>
            <a:avLst/>
            <a:gdLst>
              <a:gd name="connsiteX0" fmla="*/ 0 w 11733150"/>
              <a:gd name="connsiteY0" fmla="*/ 0 h 5135804"/>
              <a:gd name="connsiteX1" fmla="*/ 11733150 w 11733150"/>
              <a:gd name="connsiteY1" fmla="*/ 0 h 5135804"/>
              <a:gd name="connsiteX2" fmla="*/ 11733150 w 11733150"/>
              <a:gd name="connsiteY2" fmla="*/ 4533808 h 5135804"/>
              <a:gd name="connsiteX3" fmla="*/ 11131154 w 11733150"/>
              <a:gd name="connsiteY3" fmla="*/ 5135804 h 5135804"/>
              <a:gd name="connsiteX4" fmla="*/ 0 w 11733150"/>
              <a:gd name="connsiteY4" fmla="*/ 5135804 h 513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5135804">
                <a:moveTo>
                  <a:pt x="0" y="0"/>
                </a:moveTo>
                <a:lnTo>
                  <a:pt x="11733150" y="0"/>
                </a:lnTo>
                <a:lnTo>
                  <a:pt x="11733150" y="4533808"/>
                </a:lnTo>
                <a:cubicBezTo>
                  <a:pt x="11733150" y="4866281"/>
                  <a:pt x="11463627" y="5135804"/>
                  <a:pt x="11131154" y="5135804"/>
                </a:cubicBezTo>
                <a:lnTo>
                  <a:pt x="0" y="5135804"/>
                </a:lnTo>
                <a:close/>
              </a:path>
            </a:pathLst>
          </a:custGeom>
          <a:blipFill dpi="0" rotWithShape="1">
            <a:blip r:embed="rId2">
              <a:alphaModFix amt="75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4DEE5A9B-1189-4B03-AA34-8ABCB3EDCE59}" type="datetime1">
              <a:rPr lang="en-US" smtClean="0"/>
              <a:t>12/2/2025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929212672"/>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3" name="Picture Placeholder 8">
            <a:extLst>
              <a:ext uri="{FF2B5EF4-FFF2-40B4-BE49-F238E27FC236}">
                <a16:creationId xmlns:a16="http://schemas.microsoft.com/office/drawing/2014/main" id="{FA23F0E6-EDAF-3A7F-5EC8-F911E9AE48EF}"/>
              </a:ext>
            </a:extLst>
          </p:cNvPr>
          <p:cNvSpPr>
            <a:spLocks noGrp="1"/>
          </p:cNvSpPr>
          <p:nvPr>
            <p:ph type="pic" sz="quarter" idx="13" hasCustomPrompt="1"/>
          </p:nvPr>
        </p:nvSpPr>
        <p:spPr>
          <a:xfrm>
            <a:off x="4502843" y="0"/>
            <a:ext cx="7689157" cy="6399152"/>
          </a:xfrm>
          <a:custGeom>
            <a:avLst/>
            <a:gdLst>
              <a:gd name="connsiteX0" fmla="*/ 0 w 7689157"/>
              <a:gd name="connsiteY0" fmla="*/ 0 h 6399152"/>
              <a:gd name="connsiteX1" fmla="*/ 7689157 w 7689157"/>
              <a:gd name="connsiteY1" fmla="*/ 0 h 6399152"/>
              <a:gd name="connsiteX2" fmla="*/ 7689157 w 7689157"/>
              <a:gd name="connsiteY2" fmla="*/ 6399152 h 6399152"/>
              <a:gd name="connsiteX3" fmla="*/ 578440 w 7689157"/>
              <a:gd name="connsiteY3" fmla="*/ 6399152 h 6399152"/>
              <a:gd name="connsiteX4" fmla="*/ 0 w 7689157"/>
              <a:gd name="connsiteY4" fmla="*/ 582071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2">
                <a:moveTo>
                  <a:pt x="0" y="0"/>
                </a:moveTo>
                <a:lnTo>
                  <a:pt x="7689157" y="0"/>
                </a:lnTo>
                <a:lnTo>
                  <a:pt x="7689157" y="6399152"/>
                </a:lnTo>
                <a:lnTo>
                  <a:pt x="578440" y="6399152"/>
                </a:lnTo>
                <a:cubicBezTo>
                  <a:pt x="258976" y="6399152"/>
                  <a:pt x="0" y="6140176"/>
                  <a:pt x="0" y="5820712"/>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EB2249CC-ABEB-43E4-956A-E3EA25785381}" type="datetime1">
              <a:rPr lang="en-US" smtClean="0"/>
              <a:t>12/2/2025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5585739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6600">
                <a:solidFill>
                  <a:schemeClr val="accent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1FE689B-95F7-4D9F-8FA3-5EAD5F062125}" type="datetime1">
              <a:rPr lang="en-US" smtClean="0"/>
              <a:t>12/2/2025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39932076"/>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8430768" cy="1842020"/>
          </a:xfrm>
        </p:spPr>
        <p:txBody>
          <a:bodyPr anchor="b">
            <a:normAutofit/>
          </a:bodyPr>
          <a:lstStyle>
            <a:lvl1pPr>
              <a:defRPr sz="6000">
                <a:solidFill>
                  <a:schemeClr val="accent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8430768" cy="182880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B9EC20F-E1D8-4943-B054-6F2B6C10D630}" type="datetime1">
              <a:rPr lang="en-US" smtClean="0"/>
              <a:t>12/2/2025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7523954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93776"/>
            <a:ext cx="8028432" cy="4325112"/>
          </a:xfrm>
        </p:spPr>
        <p:txBody>
          <a:bodyPr vert="horz" lIns="91440" tIns="45720" rIns="91440" bIns="45720" rtlCol="0" anchor="t">
            <a:normAutofit/>
          </a:bodyPr>
          <a:lstStyle>
            <a:lvl1pPr>
              <a:defRPr lang="en-US" sz="80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65776"/>
            <a:ext cx="5431536" cy="1188720"/>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FED32A50-3A67-42D0-AFC3-9798A621A2DF}" type="datetime1">
              <a:rPr lang="en-US" smtClean="0"/>
              <a:t>12/2/2025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670964798"/>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5111496"/>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65698FC-C9DA-44B4-AC6C-01EEA7EAAA4C}" type="datetime1">
              <a:rPr lang="en-US" smtClean="0"/>
              <a:t>12/2/2025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383858703"/>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vert="horz" lIns="91440" tIns="45720" rIns="91440" bIns="45720" rtlCol="0" anchor="t">
            <a:normAutofit/>
          </a:bodyPr>
          <a:lstStyle>
            <a:lvl1pPr>
              <a:defRPr lang="en-US" sz="125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170516"/>
            <a:ext cx="4800600" cy="1083980"/>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9ECA0D2-D30D-4484-8941-E31C1541BC59}" type="datetime1">
              <a:rPr lang="en-US" smtClean="0"/>
              <a:t>12/2/2025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694399059"/>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p:nvSpPr>
        <p:spPr>
          <a:xfrm>
            <a:off x="0" y="0"/>
            <a:ext cx="12192000" cy="6858000"/>
          </a:xfrm>
          <a:prstGeom prst="rect">
            <a:avLst/>
          </a:prstGeom>
          <a:solidFill>
            <a:schemeClr val="accent3">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8961120" cy="4654296"/>
          </a:xfrm>
        </p:spPr>
        <p:txBody>
          <a:bodyPr anchor="b">
            <a:normAutofit/>
          </a:bodyPr>
          <a:lstStyle>
            <a:lvl1pPr>
              <a:defRPr sz="6000">
                <a:solidFill>
                  <a:schemeClr val="accent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accent1"/>
                </a:solidFill>
              </a:defRPr>
            </a:lvl1pPr>
          </a:lstStyle>
          <a:p>
            <a:fld id="{BFA793B8-7270-4493-83ED-C07D34603133}" type="datetime1">
              <a:rPr lang="en-US" smtClean="0"/>
              <a:t>12/2/2025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accent1"/>
                </a:solidFill>
              </a:defRPr>
            </a:lvl1pPr>
          </a:lstStyle>
          <a:p>
            <a:r>
              <a:rPr lang="en-US"/>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accent1"/>
                </a:solidFill>
              </a:defRPr>
            </a:lvl1pPr>
          </a:lstStyle>
          <a:p>
            <a:fld id="{84145AC3-CC88-4C8A-A6CE-8D44921B6A23}" type="slidenum">
              <a:rPr lang="en-US" smtClean="0"/>
              <a:pPr/>
              <a:t>‹#›</a:t>
            </a:fld>
            <a:endParaRPr lang="en-US"/>
          </a:p>
        </p:txBody>
      </p:sp>
    </p:spTree>
    <p:extLst>
      <p:ext uri="{BB962C8B-B14F-4D97-AF65-F5344CB8AC3E}">
        <p14:creationId xmlns:p14="http://schemas.microsoft.com/office/powerpoint/2010/main" val="292885691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492240"/>
            <a:ext cx="2843784" cy="338328"/>
          </a:xfrm>
          <a:prstGeom prst="rect">
            <a:avLst/>
          </a:prstGeom>
        </p:spPr>
        <p:txBody>
          <a:bodyPr vert="horz" lIns="91440" tIns="45720" rIns="91440" bIns="45720" rtlCol="0" anchor="ctr"/>
          <a:lstStyle>
            <a:lvl1pPr algn="l">
              <a:defRPr sz="800">
                <a:solidFill>
                  <a:schemeClr val="tx1"/>
                </a:solidFill>
              </a:defRPr>
            </a:lvl1pPr>
          </a:lstStyle>
          <a:p>
            <a:fld id="{F7F99000-8DC5-4FAA-962C-D38BB4F2BF7D}" type="datetime1">
              <a:rPr lang="en-US" smtClean="0"/>
              <a:t>12/2/2025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97112" y="6492240"/>
            <a:ext cx="2660904" cy="338328"/>
          </a:xfrm>
          <a:prstGeom prst="rect">
            <a:avLst/>
          </a:prstGeom>
        </p:spPr>
        <p:txBody>
          <a:bodyPr vert="horz" lIns="91440" tIns="45720" rIns="91440" bIns="45720" rtlCol="0" anchor="ctr"/>
          <a:lstStyle>
            <a:lvl1pPr algn="r">
              <a:defRPr sz="800">
                <a:solidFill>
                  <a:schemeClr val="tx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49456" y="6492240"/>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329430652"/>
      </p:ext>
    </p:extLst>
  </p:cSld>
  <p:clrMap bg1="lt1" tx1="dk1" bg2="lt2" tx2="dk2" accent1="accent1" accent2="accent2" accent3="accent3" accent4="accent4" accent5="accent5" accent6="accent6" hlink="hlink" folHlink="folHlink"/>
  <p:sldLayoutIdLst>
    <p:sldLayoutId id="2147483803" r:id="rId1"/>
    <p:sldLayoutId id="2147483802" r:id="rId2"/>
    <p:sldLayoutId id="2147483804"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 id="2147483784" r:id="rId35"/>
    <p:sldLayoutId id="2147483785" r:id="rId36"/>
    <p:sldLayoutId id="2147483786" r:id="rId37"/>
    <p:sldLayoutId id="2147483787" r:id="rId38"/>
    <p:sldLayoutId id="2147483788" r:id="rId39"/>
    <p:sldLayoutId id="2147483789" r:id="rId40"/>
    <p:sldLayoutId id="2147483790" r:id="rId41"/>
    <p:sldLayoutId id="2147483791" r:id="rId42"/>
    <p:sldLayoutId id="2147483792" r:id="rId43"/>
    <p:sldLayoutId id="2147483793" r:id="rId44"/>
    <p:sldLayoutId id="2147483794" r:id="rId45"/>
    <p:sldLayoutId id="2147483795" r:id="rId46"/>
    <p:sldLayoutId id="2147483796" r:id="rId47"/>
    <p:sldLayoutId id="2147483797" r:id="rId48"/>
    <p:sldLayoutId id="2147483798" r:id="rId49"/>
    <p:sldLayoutId id="2147483799" r:id="rId50"/>
    <p:sldLayoutId id="2147483800" r:id="rId51"/>
    <p:sldLayoutId id="2147483801" r:id="rId52"/>
  </p:sldLayoutIdLst>
  <p:hf sldNum="0" hdr="0" ftr="0" dt="0"/>
  <p:txStyles>
    <p:titleStyle>
      <a:lvl1pPr algn="l" defTabSz="914400" rtl="0" eaLnBrk="1" latinLnBrk="0" hangingPunct="1">
        <a:lnSpc>
          <a:spcPct val="90000"/>
        </a:lnSpc>
        <a:spcBef>
          <a:spcPct val="0"/>
        </a:spcBef>
        <a:buNone/>
        <a:defRPr sz="3200" b="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D9295-34F7-35AA-E9A4-5947845995B9}"/>
            </a:ext>
          </a:extLst>
        </p:cNvPr>
        <p:cNvGrpSpPr/>
        <p:nvPr/>
      </p:nvGrpSpPr>
      <p:grpSpPr>
        <a:xfrm>
          <a:off x="0" y="0"/>
          <a:ext cx="0" cy="0"/>
          <a:chOff x="0" y="0"/>
          <a:chExt cx="0" cy="0"/>
        </a:xfrm>
      </p:grpSpPr>
      <p:sp>
        <p:nvSpPr>
          <p:cNvPr id="8" name="Google Shape;189;p1">
            <a:extLst>
              <a:ext uri="{FF2B5EF4-FFF2-40B4-BE49-F238E27FC236}">
                <a16:creationId xmlns:a16="http://schemas.microsoft.com/office/drawing/2014/main" id="{8C443BD1-4C12-0899-7B21-012CA6F69F7D}"/>
              </a:ext>
            </a:extLst>
          </p:cNvPr>
          <p:cNvSpPr txBox="1">
            <a:spLocks/>
          </p:cNvSpPr>
          <p:nvPr/>
        </p:nvSpPr>
        <p:spPr>
          <a:xfrm>
            <a:off x="194642" y="258184"/>
            <a:ext cx="5706716" cy="1053193"/>
          </a:xfrm>
          <a:prstGeom prst="rect">
            <a:avLst/>
          </a:prstGeom>
        </p:spPr>
        <p:txBody>
          <a:bodyPr spcFirstLastPara="1" vert="horz" lIns="91440" tIns="45720" rIns="91440" bIns="45720" rtlCol="0" anchor="ctr" anchorCtr="0">
            <a:normAutofit fontScale="92500" lnSpcReduction="10000"/>
          </a:bodyPr>
          <a:lstStyle>
            <a:lvl1pPr algn="l" defTabSz="914400" rtl="0" eaLnBrk="1" latinLnBrk="0" hangingPunct="1">
              <a:lnSpc>
                <a:spcPct val="90000"/>
              </a:lnSpc>
              <a:spcBef>
                <a:spcPct val="0"/>
              </a:spcBef>
              <a:buNone/>
              <a:defRPr sz="6000" b="0" kern="1200" cap="all" baseline="0">
                <a:solidFill>
                  <a:schemeClr val="accent1"/>
                </a:solidFill>
                <a:latin typeface="+mj-lt"/>
                <a:ea typeface="+mj-ea"/>
                <a:cs typeface="+mj-cs"/>
              </a:defRPr>
            </a:lvl1pPr>
          </a:lstStyle>
          <a:p>
            <a:pPr>
              <a:spcAft>
                <a:spcPts val="600"/>
              </a:spcAft>
              <a:buClr>
                <a:srgbClr val="3F3F3F"/>
              </a:buClr>
              <a:buSzPts val="4800"/>
            </a:pPr>
            <a:r>
              <a:rPr lang="en-US" sz="3200" b="1" kern="1200" cap="all" baseline="0" dirty="0">
                <a:solidFill>
                  <a:srgbClr val="CC6600"/>
                </a:solidFill>
              </a:rPr>
              <a:t>Tableau CAPSTONE  </a:t>
            </a:r>
          </a:p>
          <a:p>
            <a:pPr>
              <a:spcAft>
                <a:spcPts val="600"/>
              </a:spcAft>
              <a:buClr>
                <a:srgbClr val="3F3F3F"/>
              </a:buClr>
              <a:buSzPts val="4800"/>
            </a:pPr>
            <a:r>
              <a:rPr lang="en-US" sz="3200" b="1" kern="1200" cap="all" baseline="0" dirty="0">
                <a:solidFill>
                  <a:srgbClr val="CC6600"/>
                </a:solidFill>
              </a:rPr>
              <a:t>PRESENTATION</a:t>
            </a:r>
          </a:p>
        </p:txBody>
      </p:sp>
      <p:sp>
        <p:nvSpPr>
          <p:cNvPr id="13" name="Text Placeholder 2">
            <a:extLst>
              <a:ext uri="{FF2B5EF4-FFF2-40B4-BE49-F238E27FC236}">
                <a16:creationId xmlns:a16="http://schemas.microsoft.com/office/drawing/2014/main" id="{B7604F5A-6E9A-0011-B59C-FA3650B6EE77}"/>
              </a:ext>
            </a:extLst>
          </p:cNvPr>
          <p:cNvSpPr>
            <a:spLocks noGrp="1"/>
          </p:cNvSpPr>
          <p:nvPr>
            <p:ph idx="1"/>
          </p:nvPr>
        </p:nvSpPr>
        <p:spPr>
          <a:xfrm>
            <a:off x="194642" y="1624404"/>
            <a:ext cx="5706716" cy="3614570"/>
          </a:xfrm>
        </p:spPr>
        <p:txBody>
          <a:bodyPr>
            <a:normAutofit/>
          </a:bodyPr>
          <a:lstStyle/>
          <a:p>
            <a:pPr marL="342900" indent="-342900">
              <a:buFont typeface="Arial" panose="020B0604020202020204" pitchFamily="34" charset="0"/>
              <a:buChar char="•"/>
            </a:pPr>
            <a:r>
              <a:rPr lang="en-US" sz="2000" b="1" dirty="0"/>
              <a:t>Presented by Omolara Buhari</a:t>
            </a:r>
          </a:p>
          <a:p>
            <a:pPr marL="342900" indent="-342900">
              <a:buFont typeface="Arial" panose="020B0604020202020204" pitchFamily="34" charset="0"/>
              <a:buChar char="•"/>
            </a:pPr>
            <a:r>
              <a:rPr lang="en-US" sz="2000" b="1" dirty="0"/>
              <a:t>Data analytics EU –class B-Cohort 25-04</a:t>
            </a:r>
          </a:p>
          <a:p>
            <a:pPr marL="342900" indent="-342900">
              <a:buFont typeface="Arial" panose="020B0604020202020204" pitchFamily="34" charset="0"/>
              <a:buChar char="•"/>
            </a:pPr>
            <a:r>
              <a:rPr lang="en-US" sz="2000" b="1" dirty="0"/>
              <a:t>Tableau Capstone project: Analysis of Choco de Luxe</a:t>
            </a:r>
            <a:endParaRPr lang="en-US" sz="2000" dirty="0"/>
          </a:p>
        </p:txBody>
      </p:sp>
      <p:pic>
        <p:nvPicPr>
          <p:cNvPr id="4" name="Image 15">
            <a:extLst>
              <a:ext uri="{FF2B5EF4-FFF2-40B4-BE49-F238E27FC236}">
                <a16:creationId xmlns:a16="http://schemas.microsoft.com/office/drawing/2014/main" id="{F66BF999-10D0-9E26-66D2-4704DD8B2898}"/>
              </a:ext>
            </a:extLst>
          </p:cNvPr>
          <p:cNvPicPr/>
          <p:nvPr/>
        </p:nvPicPr>
        <p:blipFill>
          <a:blip r:embed="rId2" cstate="print"/>
          <a:stretch>
            <a:fillRect/>
          </a:stretch>
        </p:blipFill>
        <p:spPr>
          <a:xfrm>
            <a:off x="0" y="5238974"/>
            <a:ext cx="6096000" cy="1619026"/>
          </a:xfrm>
          <a:prstGeom prst="rect">
            <a:avLst/>
          </a:prstGeom>
          <a:noFill/>
        </p:spPr>
      </p:pic>
      <p:pic>
        <p:nvPicPr>
          <p:cNvPr id="5" name="Picture 4" descr="A heart shaped box of chocolates&#10;&#10;AI-generated content may be incorrect.">
            <a:extLst>
              <a:ext uri="{FF2B5EF4-FFF2-40B4-BE49-F238E27FC236}">
                <a16:creationId xmlns:a16="http://schemas.microsoft.com/office/drawing/2014/main" id="{420ADD01-61E7-3D02-CC3D-63751C61D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Tree>
    <p:extLst>
      <p:ext uri="{BB962C8B-B14F-4D97-AF65-F5344CB8AC3E}">
        <p14:creationId xmlns:p14="http://schemas.microsoft.com/office/powerpoint/2010/main" val="1535877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4FE479-699F-019B-2D84-AA79F77604C0}"/>
              </a:ext>
            </a:extLst>
          </p:cNvPr>
          <p:cNvSpPr txBox="1"/>
          <p:nvPr/>
        </p:nvSpPr>
        <p:spPr>
          <a:xfrm>
            <a:off x="56460" y="272473"/>
            <a:ext cx="5038989" cy="1477328"/>
          </a:xfrm>
          <a:prstGeom prst="rect">
            <a:avLst/>
          </a:prstGeom>
          <a:noFill/>
        </p:spPr>
        <p:txBody>
          <a:bodyPr wrap="square" rtlCol="0">
            <a:spAutoFit/>
          </a:bodyPr>
          <a:lstStyle/>
          <a:p>
            <a:r>
              <a:rPr lang="en-US" b="1" dirty="0">
                <a:solidFill>
                  <a:srgbClr val="CC6600"/>
                </a:solidFill>
              </a:rPr>
              <a:t>Salesperson Productivity:</a:t>
            </a:r>
          </a:p>
          <a:p>
            <a:r>
              <a:rPr lang="en-US" dirty="0"/>
              <a:t>Examine individual salesperson performance by volume and value, assuming the profit target for each salesperson is € 100,000</a:t>
            </a:r>
          </a:p>
          <a:p>
            <a:endParaRPr lang="en-US" dirty="0"/>
          </a:p>
        </p:txBody>
      </p:sp>
      <p:sp>
        <p:nvSpPr>
          <p:cNvPr id="16" name="Rectangle 3">
            <a:extLst>
              <a:ext uri="{FF2B5EF4-FFF2-40B4-BE49-F238E27FC236}">
                <a16:creationId xmlns:a16="http://schemas.microsoft.com/office/drawing/2014/main" id="{B1AD903C-74E1-8176-FCD9-5AE6AE5D63D0}"/>
              </a:ext>
            </a:extLst>
          </p:cNvPr>
          <p:cNvSpPr>
            <a:spLocks noChangeArrowheads="1"/>
          </p:cNvSpPr>
          <p:nvPr/>
        </p:nvSpPr>
        <p:spPr bwMode="auto">
          <a:xfrm>
            <a:off x="192768" y="1589780"/>
            <a:ext cx="5038989"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4 out of 10 salespeople</a:t>
            </a:r>
            <a:r>
              <a:rPr kumimoji="0" lang="en-US" altLang="en-US" sz="1800" b="0" i="0" u="none" strike="noStrike" cap="none" normalizeH="0" baseline="0" dirty="0">
                <a:ln>
                  <a:noFill/>
                </a:ln>
                <a:solidFill>
                  <a:schemeClr val="tx1"/>
                </a:solidFill>
                <a:effectLst/>
                <a:latin typeface="Arial" panose="020B0604020202020204" pitchFamily="34" charset="0"/>
              </a:rPr>
              <a:t> exceeded the profit target (€100K):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Karlen McCaffrey (€131,994), Kelci Walkden (€119,693), Oby Sorrel (€119,525), Marney O’Brien (€115,910)</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Madeline </a:t>
            </a:r>
            <a:r>
              <a:rPr kumimoji="0" lang="en-US" altLang="en-US" sz="1800" b="1" i="0" u="none" strike="noStrike" cap="none" normalizeH="0" baseline="0" dirty="0" err="1">
                <a:ln>
                  <a:noFill/>
                </a:ln>
                <a:solidFill>
                  <a:schemeClr val="tx1"/>
                </a:solidFill>
                <a:effectLst/>
                <a:latin typeface="Arial" panose="020B0604020202020204" pitchFamily="34" charset="0"/>
              </a:rPr>
              <a:t>Upcott</a:t>
            </a:r>
            <a:r>
              <a:rPr kumimoji="0" lang="en-US" altLang="en-US" sz="1800" b="1" i="0" u="none" strike="noStrike" cap="none" normalizeH="0" baseline="0" dirty="0">
                <a:ln>
                  <a:noFill/>
                </a:ln>
                <a:solidFill>
                  <a:schemeClr val="tx1"/>
                </a:solidFill>
                <a:effectLst/>
                <a:latin typeface="Arial" panose="020B0604020202020204" pitchFamily="34" charset="0"/>
              </a:rPr>
              <a:t> (€102,517)</a:t>
            </a:r>
            <a:r>
              <a:rPr kumimoji="0" lang="en-US" altLang="en-US" sz="1800" b="0" i="0" u="none" strike="noStrike" cap="none" normalizeH="0" baseline="0" dirty="0">
                <a:ln>
                  <a:noFill/>
                </a:ln>
                <a:solidFill>
                  <a:schemeClr val="tx1"/>
                </a:solidFill>
                <a:effectLst/>
                <a:latin typeface="Arial" panose="020B0604020202020204" pitchFamily="34" charset="0"/>
              </a:rPr>
              <a:t> just met the target.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a:t>
            </a:r>
            <a:r>
              <a:rPr kumimoji="0" lang="en-US" altLang="en-US" sz="1800" b="1" i="0" u="none" strike="noStrike" cap="none" normalizeH="0" baseline="0" dirty="0">
                <a:ln>
                  <a:noFill/>
                </a:ln>
                <a:solidFill>
                  <a:schemeClr val="tx1"/>
                </a:solidFill>
                <a:effectLst/>
                <a:latin typeface="Arial" panose="020B0604020202020204" pitchFamily="34" charset="0"/>
              </a:rPr>
              <a:t>remaining 5 salespeople</a:t>
            </a:r>
            <a:r>
              <a:rPr kumimoji="0" lang="en-US" altLang="en-US" sz="1800" b="0" i="0" u="none" strike="noStrike" cap="none" normalizeH="0" baseline="0" dirty="0">
                <a:ln>
                  <a:noFill/>
                </a:ln>
                <a:solidFill>
                  <a:schemeClr val="tx1"/>
                </a:solidFill>
                <a:effectLst/>
                <a:latin typeface="Arial" panose="020B0604020202020204" pitchFamily="34" charset="0"/>
              </a:rPr>
              <a:t> fell short, with the lowest performers being </a:t>
            </a:r>
            <a:r>
              <a:rPr kumimoji="0" lang="en-US" altLang="en-US" sz="1800" b="0" i="0" u="none" strike="noStrike" cap="none" normalizeH="0" baseline="0" dirty="0" err="1">
                <a:ln>
                  <a:noFill/>
                </a:ln>
                <a:solidFill>
                  <a:schemeClr val="tx1"/>
                </a:solidFill>
                <a:effectLst/>
                <a:latin typeface="Arial" panose="020B0604020202020204" pitchFamily="34" charset="0"/>
              </a:rPr>
              <a:t>Rafaëlita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Blaksland</a:t>
            </a:r>
            <a:r>
              <a:rPr kumimoji="0" lang="en-US" altLang="en-US" sz="1800" b="0" i="0" u="none" strike="noStrike" cap="none" normalizeH="0" baseline="0" dirty="0">
                <a:ln>
                  <a:noFill/>
                </a:ln>
                <a:solidFill>
                  <a:schemeClr val="tx1"/>
                </a:solidFill>
                <a:effectLst/>
                <a:latin typeface="Arial" panose="020B0604020202020204" pitchFamily="34" charset="0"/>
              </a:rPr>
              <a:t> (€58,506) and </a:t>
            </a:r>
            <a:r>
              <a:rPr kumimoji="0" lang="en-US" altLang="en-US" sz="1800" b="0" i="0" u="none" strike="noStrike" cap="none" normalizeH="0" baseline="0" dirty="0" err="1">
                <a:ln>
                  <a:noFill/>
                </a:ln>
                <a:solidFill>
                  <a:schemeClr val="tx1"/>
                </a:solidFill>
                <a:effectLst/>
                <a:latin typeface="Arial" panose="020B0604020202020204" pitchFamily="34" charset="0"/>
              </a:rPr>
              <a:t>Wilone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O’Kielt</a:t>
            </a:r>
            <a:r>
              <a:rPr kumimoji="0" lang="en-US" altLang="en-US" sz="1800" b="0" i="0" u="none" strike="noStrike" cap="none" normalizeH="0" baseline="0" dirty="0">
                <a:ln>
                  <a:noFill/>
                </a:ln>
                <a:solidFill>
                  <a:schemeClr val="tx1"/>
                </a:solidFill>
                <a:effectLst/>
                <a:latin typeface="Arial" panose="020B0604020202020204" pitchFamily="34" charset="0"/>
              </a:rPr>
              <a:t> (€54,503).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In terms of </a:t>
            </a:r>
            <a:r>
              <a:rPr kumimoji="0" lang="en-US" altLang="en-US" sz="1800" b="1" i="0" u="none" strike="noStrike" cap="none" normalizeH="0" baseline="0" dirty="0">
                <a:ln>
                  <a:noFill/>
                </a:ln>
                <a:solidFill>
                  <a:schemeClr val="tx1"/>
                </a:solidFill>
                <a:effectLst/>
                <a:latin typeface="Arial" panose="020B0604020202020204" pitchFamily="34" charset="0"/>
              </a:rPr>
              <a:t>sales volume</a:t>
            </a:r>
            <a:r>
              <a:rPr kumimoji="0" lang="en-US" altLang="en-US" sz="1800" b="0" i="0" u="none" strike="noStrike" cap="none" normalizeH="0" baseline="0" dirty="0">
                <a:ln>
                  <a:noFill/>
                </a:ln>
                <a:solidFill>
                  <a:schemeClr val="tx1"/>
                </a:solidFill>
                <a:effectLst/>
                <a:latin typeface="Arial" panose="020B0604020202020204" pitchFamily="34" charset="0"/>
              </a:rPr>
              <a:t>, Karlen McCaffrey also leads (9,658), showing both high volume and high profitability.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Others, like </a:t>
            </a:r>
            <a:r>
              <a:rPr kumimoji="0" lang="en-US" altLang="en-US" sz="1800" b="0" i="0" u="none" strike="noStrike" cap="none" normalizeH="0" baseline="0" dirty="0" err="1">
                <a:ln>
                  <a:noFill/>
                </a:ln>
                <a:solidFill>
                  <a:schemeClr val="tx1"/>
                </a:solidFill>
                <a:effectLst/>
                <a:latin typeface="Arial" panose="020B0604020202020204" pitchFamily="34" charset="0"/>
              </a:rPr>
              <a:t>Rafaëlita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Blaksland</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0" i="0" u="none" strike="noStrike" cap="none" normalizeH="0" baseline="0" dirty="0" err="1">
                <a:ln>
                  <a:noFill/>
                </a:ln>
                <a:solidFill>
                  <a:schemeClr val="tx1"/>
                </a:solidFill>
                <a:effectLst/>
                <a:latin typeface="Arial" panose="020B0604020202020204" pitchFamily="34" charset="0"/>
              </a:rPr>
              <a:t>Wilone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O’Kielt</a:t>
            </a:r>
            <a:r>
              <a:rPr kumimoji="0" lang="en-US" altLang="en-US" sz="1800" b="0" i="0" u="none" strike="noStrike" cap="none" normalizeH="0" baseline="0" dirty="0">
                <a:ln>
                  <a:noFill/>
                </a:ln>
                <a:solidFill>
                  <a:schemeClr val="tx1"/>
                </a:solidFill>
                <a:effectLst/>
                <a:latin typeface="Arial" panose="020B0604020202020204" pitchFamily="34" charset="0"/>
              </a:rPr>
              <a:t>, had low volume and low profits, indicating underperformance.</a:t>
            </a:r>
          </a:p>
        </p:txBody>
      </p:sp>
      <p:pic>
        <p:nvPicPr>
          <p:cNvPr id="21" name="Picture 20">
            <a:extLst>
              <a:ext uri="{FF2B5EF4-FFF2-40B4-BE49-F238E27FC236}">
                <a16:creationId xmlns:a16="http://schemas.microsoft.com/office/drawing/2014/main" id="{CFC556AF-CF5E-CA30-869E-21775B16CB8F}"/>
              </a:ext>
            </a:extLst>
          </p:cNvPr>
          <p:cNvPicPr>
            <a:picLocks noChangeAspect="1"/>
          </p:cNvPicPr>
          <p:nvPr/>
        </p:nvPicPr>
        <p:blipFill>
          <a:blip r:embed="rId2"/>
          <a:stretch>
            <a:fillRect/>
          </a:stretch>
        </p:blipFill>
        <p:spPr>
          <a:xfrm>
            <a:off x="5368065" y="1"/>
            <a:ext cx="6823935" cy="6858000"/>
          </a:xfrm>
          <a:prstGeom prst="rect">
            <a:avLst/>
          </a:prstGeom>
        </p:spPr>
      </p:pic>
    </p:spTree>
    <p:extLst>
      <p:ext uri="{BB962C8B-B14F-4D97-AF65-F5344CB8AC3E}">
        <p14:creationId xmlns:p14="http://schemas.microsoft.com/office/powerpoint/2010/main" val="4198601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A34B8-7A5C-6406-4AC2-3C44C73F158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04C845B-3362-888D-DACE-B5E6481B262A}"/>
              </a:ext>
            </a:extLst>
          </p:cNvPr>
          <p:cNvSpPr txBox="1"/>
          <p:nvPr/>
        </p:nvSpPr>
        <p:spPr>
          <a:xfrm>
            <a:off x="182881" y="149315"/>
            <a:ext cx="4111327" cy="1477328"/>
          </a:xfrm>
          <a:prstGeom prst="rect">
            <a:avLst/>
          </a:prstGeom>
          <a:noFill/>
        </p:spPr>
        <p:txBody>
          <a:bodyPr wrap="square" rtlCol="0">
            <a:spAutoFit/>
          </a:bodyPr>
          <a:lstStyle/>
          <a:p>
            <a:r>
              <a:rPr lang="en-US" b="1" dirty="0">
                <a:solidFill>
                  <a:srgbClr val="CC6600"/>
                </a:solidFill>
              </a:rPr>
              <a:t>Product-Level Profitability:</a:t>
            </a:r>
          </a:p>
          <a:p>
            <a:r>
              <a:rPr lang="en-US" dirty="0"/>
              <a:t>Evaluate margin contributions based on product line and product category</a:t>
            </a:r>
          </a:p>
          <a:p>
            <a:endParaRPr lang="en-US" dirty="0"/>
          </a:p>
        </p:txBody>
      </p:sp>
      <p:sp>
        <p:nvSpPr>
          <p:cNvPr id="6" name="TextBox 5">
            <a:extLst>
              <a:ext uri="{FF2B5EF4-FFF2-40B4-BE49-F238E27FC236}">
                <a16:creationId xmlns:a16="http://schemas.microsoft.com/office/drawing/2014/main" id="{FF3A2300-6061-3B3F-6F8E-98E4E3D2E35F}"/>
              </a:ext>
            </a:extLst>
          </p:cNvPr>
          <p:cNvSpPr txBox="1"/>
          <p:nvPr/>
        </p:nvSpPr>
        <p:spPr>
          <a:xfrm>
            <a:off x="7444292" y="1839558"/>
            <a:ext cx="184731" cy="369332"/>
          </a:xfrm>
          <a:prstGeom prst="rect">
            <a:avLst/>
          </a:prstGeom>
          <a:noFill/>
        </p:spPr>
        <p:txBody>
          <a:bodyPr wrap="none" rtlCol="0">
            <a:spAutoFit/>
          </a:bodyPr>
          <a:lstStyle/>
          <a:p>
            <a:endParaRPr lang="en-US" dirty="0"/>
          </a:p>
        </p:txBody>
      </p:sp>
      <p:sp>
        <p:nvSpPr>
          <p:cNvPr id="15" name="Rectangle 2">
            <a:extLst>
              <a:ext uri="{FF2B5EF4-FFF2-40B4-BE49-F238E27FC236}">
                <a16:creationId xmlns:a16="http://schemas.microsoft.com/office/drawing/2014/main" id="{A083E476-650B-D859-13EC-A60159A71CC8}"/>
              </a:ext>
            </a:extLst>
          </p:cNvPr>
          <p:cNvSpPr>
            <a:spLocks noChangeArrowheads="1"/>
          </p:cNvSpPr>
          <p:nvPr/>
        </p:nvSpPr>
        <p:spPr bwMode="auto">
          <a:xfrm>
            <a:off x="182881" y="1609681"/>
            <a:ext cx="4418111"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Dark Chocolate</a:t>
            </a:r>
            <a:r>
              <a:rPr kumimoji="0" lang="en-US" altLang="en-US" sz="1800" b="0" i="0" u="none" strike="noStrike" cap="none" normalizeH="0" baseline="0" dirty="0">
                <a:ln>
                  <a:noFill/>
                </a:ln>
                <a:solidFill>
                  <a:schemeClr val="tx1"/>
                </a:solidFill>
                <a:effectLst/>
                <a:latin typeface="Arial" panose="020B0604020202020204" pitchFamily="34" charset="0"/>
              </a:rPr>
              <a:t> leads with the </a:t>
            </a:r>
            <a:r>
              <a:rPr kumimoji="0" lang="en-US" altLang="en-US" sz="1800" b="1" i="0" u="none" strike="noStrike" cap="none" normalizeH="0" baseline="0" dirty="0">
                <a:ln>
                  <a:noFill/>
                </a:ln>
                <a:solidFill>
                  <a:schemeClr val="tx1"/>
                </a:solidFill>
                <a:effectLst/>
                <a:latin typeface="Arial" panose="020B0604020202020204" pitchFamily="34" charset="0"/>
              </a:rPr>
              <a:t>highest profit (€638,684)</a:t>
            </a:r>
            <a:r>
              <a:rPr kumimoji="0" lang="en-US" altLang="en-US" sz="1800" b="0" i="0" u="none" strike="noStrike" cap="none" normalizeH="0" baseline="0" dirty="0">
                <a:ln>
                  <a:noFill/>
                </a:ln>
                <a:solidFill>
                  <a:schemeClr val="tx1"/>
                </a:solidFill>
                <a:effectLst/>
                <a:latin typeface="Arial" panose="020B0604020202020204" pitchFamily="34" charset="0"/>
              </a:rPr>
              <a:t> → core profit driver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Milk Chocolate</a:t>
            </a:r>
            <a:r>
              <a:rPr kumimoji="0" lang="en-US" altLang="en-US" sz="1800" b="0" i="0" u="none" strike="noStrike" cap="none" normalizeH="0" baseline="0" dirty="0">
                <a:ln>
                  <a:noFill/>
                </a:ln>
                <a:solidFill>
                  <a:schemeClr val="tx1"/>
                </a:solidFill>
                <a:effectLst/>
                <a:latin typeface="Arial" panose="020B0604020202020204" pitchFamily="34" charset="0"/>
              </a:rPr>
              <a:t> follows strongly at </a:t>
            </a:r>
            <a:r>
              <a:rPr kumimoji="0" lang="en-US" altLang="en-US" sz="1800" b="1" i="0" u="none" strike="noStrike" cap="none" normalizeH="0" baseline="0" dirty="0">
                <a:ln>
                  <a:noFill/>
                </a:ln>
                <a:solidFill>
                  <a:schemeClr val="tx1"/>
                </a:solidFill>
                <a:effectLst/>
                <a:latin typeface="Arial" panose="020B0604020202020204" pitchFamily="34" charset="0"/>
              </a:rPr>
              <a:t>€417,180</a:t>
            </a:r>
            <a:r>
              <a:rPr kumimoji="0" lang="en-US" altLang="en-US" sz="1800" b="0" i="0" u="none" strike="noStrike" cap="none" normalizeH="0" baseline="0" dirty="0">
                <a:ln>
                  <a:noFill/>
                </a:ln>
                <a:solidFill>
                  <a:schemeClr val="tx1"/>
                </a:solidFill>
                <a:effectLst/>
                <a:latin typeface="Arial" panose="020B0604020202020204" pitchFamily="34" charset="0"/>
              </a:rPr>
              <a:t>, showing consistent demand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Nut Chocolate (€301,800)</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Filled Chocolate (€258,569)</a:t>
            </a:r>
            <a:r>
              <a:rPr kumimoji="0" lang="en-US" altLang="en-US" sz="1800" b="0" i="0" u="none" strike="noStrike" cap="none" normalizeH="0" baseline="0" dirty="0">
                <a:ln>
                  <a:noFill/>
                </a:ln>
                <a:solidFill>
                  <a:schemeClr val="tx1"/>
                </a:solidFill>
                <a:effectLst/>
                <a:latin typeface="Arial" panose="020B0604020202020204" pitchFamily="34" charset="0"/>
              </a:rPr>
              <a:t> are solid mid-range performers.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Fruit Chocolate (€207,878)</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Caramel Centers (€195,086)</a:t>
            </a:r>
            <a:r>
              <a:rPr kumimoji="0" lang="en-US" altLang="en-US" sz="1800" b="0" i="0" u="none" strike="noStrike" cap="none" normalizeH="0" baseline="0" dirty="0">
                <a:ln>
                  <a:noFill/>
                </a:ln>
                <a:solidFill>
                  <a:schemeClr val="tx1"/>
                </a:solidFill>
                <a:effectLst/>
                <a:latin typeface="Arial" panose="020B0604020202020204" pitchFamily="34" charset="0"/>
              </a:rPr>
              <a:t> contribute moderately.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Flavored, Syrups &amp; Sauces, White Chocolate, and Drinking Chocolate</a:t>
            </a:r>
            <a:r>
              <a:rPr kumimoji="0" lang="en-US" altLang="en-US" sz="1800" b="0" i="0" u="none" strike="noStrike" cap="none" normalizeH="0" baseline="0" dirty="0">
                <a:ln>
                  <a:noFill/>
                </a:ln>
                <a:solidFill>
                  <a:schemeClr val="tx1"/>
                </a:solidFill>
                <a:effectLst/>
                <a:latin typeface="Arial" panose="020B0604020202020204" pitchFamily="34" charset="0"/>
              </a:rPr>
              <a:t> generate lower profits (all under €130K), with </a:t>
            </a:r>
            <a:r>
              <a:rPr kumimoji="0" lang="en-US" altLang="en-US" sz="1800" b="1" i="0" u="none" strike="noStrike" cap="none" normalizeH="0" baseline="0" dirty="0">
                <a:ln>
                  <a:noFill/>
                </a:ln>
                <a:solidFill>
                  <a:schemeClr val="tx1"/>
                </a:solidFill>
                <a:effectLst/>
                <a:latin typeface="Arial" panose="020B0604020202020204" pitchFamily="34" charset="0"/>
              </a:rPr>
              <a:t>Drinking Chocolate the weakest (€87,639)</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pic>
        <p:nvPicPr>
          <p:cNvPr id="18" name="Picture 17">
            <a:extLst>
              <a:ext uri="{FF2B5EF4-FFF2-40B4-BE49-F238E27FC236}">
                <a16:creationId xmlns:a16="http://schemas.microsoft.com/office/drawing/2014/main" id="{FB3DD86F-5D39-AD83-2996-7C09E1F99AD4}"/>
              </a:ext>
            </a:extLst>
          </p:cNvPr>
          <p:cNvPicPr>
            <a:picLocks noChangeAspect="1"/>
          </p:cNvPicPr>
          <p:nvPr/>
        </p:nvPicPr>
        <p:blipFill>
          <a:blip r:embed="rId2"/>
          <a:stretch>
            <a:fillRect/>
          </a:stretch>
        </p:blipFill>
        <p:spPr>
          <a:xfrm>
            <a:off x="4600992" y="0"/>
            <a:ext cx="7591008" cy="6858000"/>
          </a:xfrm>
          <a:prstGeom prst="rect">
            <a:avLst/>
          </a:prstGeom>
        </p:spPr>
      </p:pic>
    </p:spTree>
    <p:extLst>
      <p:ext uri="{BB962C8B-B14F-4D97-AF65-F5344CB8AC3E}">
        <p14:creationId xmlns:p14="http://schemas.microsoft.com/office/powerpoint/2010/main" val="3854853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7B523-3303-37C6-BB16-42CF98C5AD9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AF7C12F-4EB1-2EDD-07E6-8C738097AA5A}"/>
              </a:ext>
            </a:extLst>
          </p:cNvPr>
          <p:cNvSpPr txBox="1"/>
          <p:nvPr/>
        </p:nvSpPr>
        <p:spPr>
          <a:xfrm>
            <a:off x="151969" y="222113"/>
            <a:ext cx="4090627" cy="2031325"/>
          </a:xfrm>
          <a:prstGeom prst="rect">
            <a:avLst/>
          </a:prstGeom>
          <a:noFill/>
        </p:spPr>
        <p:txBody>
          <a:bodyPr wrap="square" rtlCol="0">
            <a:spAutoFit/>
          </a:bodyPr>
          <a:lstStyle/>
          <a:p>
            <a:r>
              <a:rPr lang="en-US" b="1" dirty="0">
                <a:solidFill>
                  <a:srgbClr val="CC6600"/>
                </a:solidFill>
              </a:rPr>
              <a:t>Organic Product Demand:</a:t>
            </a:r>
          </a:p>
          <a:p>
            <a:endParaRPr lang="en-US" dirty="0"/>
          </a:p>
          <a:p>
            <a:r>
              <a:rPr lang="en-US" dirty="0"/>
              <a:t>Compare Organic vs. non-organic product performance by sales channel to inform future product development and marketing  </a:t>
            </a:r>
          </a:p>
          <a:p>
            <a:endParaRPr lang="en-US" dirty="0"/>
          </a:p>
        </p:txBody>
      </p:sp>
      <p:sp>
        <p:nvSpPr>
          <p:cNvPr id="9" name="TextBox 8">
            <a:extLst>
              <a:ext uri="{FF2B5EF4-FFF2-40B4-BE49-F238E27FC236}">
                <a16:creationId xmlns:a16="http://schemas.microsoft.com/office/drawing/2014/main" id="{F5D3A172-1071-997F-03E9-6C693C096480}"/>
              </a:ext>
            </a:extLst>
          </p:cNvPr>
          <p:cNvSpPr txBox="1"/>
          <p:nvPr/>
        </p:nvSpPr>
        <p:spPr>
          <a:xfrm>
            <a:off x="151969" y="2203904"/>
            <a:ext cx="4216997" cy="3416320"/>
          </a:xfrm>
          <a:prstGeom prst="rect">
            <a:avLst/>
          </a:prstGeom>
          <a:noFill/>
        </p:spPr>
        <p:txBody>
          <a:bodyPr wrap="square" rtlCol="0">
            <a:spAutoFit/>
          </a:bodyPr>
          <a:lstStyle/>
          <a:p>
            <a:r>
              <a:rPr lang="en-US" dirty="0"/>
              <a:t>Non-organic products generate the highest demand across all channels, with the </a:t>
            </a:r>
            <a:r>
              <a:rPr lang="en-US" b="1" dirty="0"/>
              <a:t>website leading (€2.03M)</a:t>
            </a:r>
            <a:r>
              <a:rPr lang="en-US" dirty="0"/>
              <a:t>, followed by </a:t>
            </a:r>
            <a:r>
              <a:rPr lang="en-US" b="1" dirty="0"/>
              <a:t>social media (€1.24M)</a:t>
            </a:r>
            <a:r>
              <a:rPr lang="en-US" dirty="0"/>
              <a:t> and </a:t>
            </a:r>
            <a:r>
              <a:rPr lang="en-US" b="1" dirty="0"/>
              <a:t>warehouse (€1.20M)</a:t>
            </a:r>
            <a:r>
              <a:rPr lang="en-US" dirty="0"/>
              <a:t>. Organic products show much lower revenue, led by the </a:t>
            </a:r>
            <a:r>
              <a:rPr lang="en-US" b="1" dirty="0"/>
              <a:t>website (€408K)</a:t>
            </a:r>
            <a:r>
              <a:rPr lang="en-US" dirty="0"/>
              <a:t>, then </a:t>
            </a:r>
            <a:r>
              <a:rPr lang="en-US" b="1" dirty="0"/>
              <a:t>warehouse (€302K)</a:t>
            </a:r>
            <a:r>
              <a:rPr lang="en-US" dirty="0"/>
              <a:t>, and </a:t>
            </a:r>
            <a:r>
              <a:rPr lang="en-US" b="1" dirty="0"/>
              <a:t>social media (€144K)</a:t>
            </a:r>
            <a:r>
              <a:rPr lang="en-US" dirty="0"/>
              <a:t>. This indicates that while non-organic dominates sales, the website is also the strongest channel for organic growth potential.</a:t>
            </a:r>
          </a:p>
        </p:txBody>
      </p:sp>
      <p:pic>
        <p:nvPicPr>
          <p:cNvPr id="5" name="Picture 4">
            <a:extLst>
              <a:ext uri="{FF2B5EF4-FFF2-40B4-BE49-F238E27FC236}">
                <a16:creationId xmlns:a16="http://schemas.microsoft.com/office/drawing/2014/main" id="{9C742417-41D4-8B8B-DB70-8ADB1CFDECB2}"/>
              </a:ext>
            </a:extLst>
          </p:cNvPr>
          <p:cNvPicPr>
            <a:picLocks noChangeAspect="1"/>
          </p:cNvPicPr>
          <p:nvPr/>
        </p:nvPicPr>
        <p:blipFill>
          <a:blip r:embed="rId2"/>
          <a:stretch>
            <a:fillRect/>
          </a:stretch>
        </p:blipFill>
        <p:spPr>
          <a:xfrm>
            <a:off x="4432153" y="1"/>
            <a:ext cx="7759848" cy="6857999"/>
          </a:xfrm>
          <a:prstGeom prst="rect">
            <a:avLst/>
          </a:prstGeom>
        </p:spPr>
      </p:pic>
    </p:spTree>
    <p:extLst>
      <p:ext uri="{BB962C8B-B14F-4D97-AF65-F5344CB8AC3E}">
        <p14:creationId xmlns:p14="http://schemas.microsoft.com/office/powerpoint/2010/main" val="1110486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C71C4-BC4E-185D-5ED8-8BB20AFD0F9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DEADA2-E63B-6914-933B-121407B7ACE2}"/>
              </a:ext>
            </a:extLst>
          </p:cNvPr>
          <p:cNvSpPr txBox="1"/>
          <p:nvPr/>
        </p:nvSpPr>
        <p:spPr>
          <a:xfrm>
            <a:off x="429768" y="429768"/>
            <a:ext cx="8929385" cy="882665"/>
          </a:xfrm>
          <a:prstGeom prst="rect">
            <a:avLst/>
          </a:prstGeom>
        </p:spPr>
        <p:txBody>
          <a:bodyPr vert="horz" lIns="91440" tIns="45720" rIns="91440" bIns="45720" rtlCol="0" anchor="t">
            <a:normAutofit fontScale="92500" lnSpcReduction="10000"/>
          </a:bodyPr>
          <a:lstStyle/>
          <a:p>
            <a:pPr>
              <a:lnSpc>
                <a:spcPct val="90000"/>
              </a:lnSpc>
              <a:spcBef>
                <a:spcPct val="0"/>
              </a:spcBef>
              <a:spcAft>
                <a:spcPts val="600"/>
              </a:spcAft>
            </a:pPr>
            <a:r>
              <a:rPr lang="en-US" sz="6600" b="1" kern="1200" cap="all" baseline="0" dirty="0">
                <a:solidFill>
                  <a:srgbClr val="CC6600"/>
                </a:solidFill>
                <a:latin typeface="+mj-lt"/>
                <a:ea typeface="+mj-ea"/>
                <a:cs typeface="+mj-cs"/>
              </a:rPr>
              <a:t>Recommendation</a:t>
            </a:r>
          </a:p>
        </p:txBody>
      </p:sp>
      <p:sp>
        <p:nvSpPr>
          <p:cNvPr id="5" name="Rectangle 2">
            <a:extLst>
              <a:ext uri="{FF2B5EF4-FFF2-40B4-BE49-F238E27FC236}">
                <a16:creationId xmlns:a16="http://schemas.microsoft.com/office/drawing/2014/main" id="{EF32F203-97D9-54E3-0966-B5BAEEE8C80D}"/>
              </a:ext>
            </a:extLst>
          </p:cNvPr>
          <p:cNvSpPr>
            <a:spLocks noChangeArrowheads="1"/>
          </p:cNvSpPr>
          <p:nvPr/>
        </p:nvSpPr>
        <p:spPr bwMode="auto">
          <a:xfrm>
            <a:off x="203856" y="1607730"/>
            <a:ext cx="11988143" cy="502973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fontScale="40000" lnSpcReduction="20000"/>
          </a:bodyPr>
          <a:lstStyle/>
          <a:p>
            <a:pPr marR="0" lvl="0" fontAlgn="base">
              <a:lnSpc>
                <a:spcPct val="110000"/>
              </a:lnSpc>
              <a:spcBef>
                <a:spcPts val="1000"/>
              </a:spcBef>
              <a:spcAft>
                <a:spcPct val="0"/>
              </a:spcAft>
              <a:buClrTx/>
              <a:buSzTx/>
              <a:tabLst/>
            </a:pPr>
            <a:r>
              <a:rPr kumimoji="0" lang="en-US" altLang="en-US" sz="4500" b="1" i="0" u="none" strike="noStrike" cap="none" normalizeH="0" baseline="0" dirty="0">
                <a:ln>
                  <a:noFill/>
                </a:ln>
                <a:effectLst/>
              </a:rPr>
              <a:t> </a:t>
            </a:r>
            <a:r>
              <a:rPr lang="en-US" altLang="en-US" sz="4500" b="1" dirty="0"/>
              <a:t>a) </a:t>
            </a:r>
            <a:r>
              <a:rPr kumimoji="0" lang="en-US" altLang="en-US" sz="4500" b="1" i="0" u="none" strike="noStrike" cap="none" normalizeH="0" baseline="0" dirty="0">
                <a:ln>
                  <a:noFill/>
                </a:ln>
                <a:effectLst/>
              </a:rPr>
              <a:t> Strengthen Core Markets</a:t>
            </a:r>
            <a:endParaRPr kumimoji="0" lang="en-US" altLang="en-US" sz="4500" b="0" i="0" u="none" strike="noStrike" cap="none" normalizeH="0" baseline="0" dirty="0">
              <a:ln>
                <a:noFill/>
              </a:ln>
              <a:effectLst/>
            </a:endParaRPr>
          </a:p>
          <a:p>
            <a:pPr marL="228600" marR="0" lvl="0" indent="-228600" fontAlgn="base">
              <a:lnSpc>
                <a:spcPct val="110000"/>
              </a:lnSpc>
              <a:spcBef>
                <a:spcPts val="1000"/>
              </a:spcBef>
              <a:spcAft>
                <a:spcPct val="0"/>
              </a:spcAft>
              <a:buClrTx/>
              <a:buSzTx/>
              <a:buFont typeface="Arial" panose="020B0604020202020204" pitchFamily="34" charset="0"/>
              <a:buChar char="•"/>
              <a:tabLst/>
            </a:pPr>
            <a:r>
              <a:rPr kumimoji="0" lang="en-US" altLang="en-US" sz="4500" b="0" i="0" u="none" strike="noStrike" cap="none" normalizeH="0" baseline="0" dirty="0">
                <a:ln>
                  <a:noFill/>
                </a:ln>
                <a:effectLst/>
              </a:rPr>
              <a:t>Focus on </a:t>
            </a:r>
            <a:r>
              <a:rPr kumimoji="0" lang="en-US" altLang="en-US" sz="4500" b="1" i="0" u="none" strike="noStrike" cap="none" normalizeH="0" baseline="0" dirty="0">
                <a:ln>
                  <a:noFill/>
                </a:ln>
                <a:effectLst/>
              </a:rPr>
              <a:t>Italy, Spain, and the Netherlands,</a:t>
            </a:r>
            <a:r>
              <a:rPr kumimoji="0" lang="en-US" altLang="en-US" sz="4500" b="0" i="0" u="none" strike="noStrike" cap="none" normalizeH="0" baseline="0" dirty="0">
                <a:ln>
                  <a:noFill/>
                </a:ln>
                <a:effectLst/>
              </a:rPr>
              <a:t> where sales are highest, ensuring delivery success stays strong.</a:t>
            </a:r>
          </a:p>
          <a:p>
            <a:pPr marR="0" lvl="0" fontAlgn="base">
              <a:lnSpc>
                <a:spcPct val="110000"/>
              </a:lnSpc>
              <a:spcBef>
                <a:spcPts val="1000"/>
              </a:spcBef>
              <a:spcAft>
                <a:spcPct val="0"/>
              </a:spcAft>
              <a:buClrTx/>
              <a:buSzTx/>
              <a:tabLst/>
            </a:pPr>
            <a:r>
              <a:rPr kumimoji="0" lang="en-US" altLang="en-US" sz="4500" b="0" i="0" u="none" strike="noStrike" cap="none" normalizeH="0" baseline="0" dirty="0">
                <a:ln>
                  <a:noFill/>
                </a:ln>
                <a:effectLst/>
              </a:rPr>
              <a:t>Improve penetration in </a:t>
            </a:r>
            <a:r>
              <a:rPr kumimoji="0" lang="en-US" altLang="en-US" sz="4500" b="1" i="0" u="none" strike="noStrike" cap="none" normalizeH="0" baseline="0" dirty="0">
                <a:ln>
                  <a:noFill/>
                </a:ln>
                <a:effectLst/>
              </a:rPr>
              <a:t>France</a:t>
            </a:r>
            <a:r>
              <a:rPr lang="en-US" altLang="en-US" sz="4500" b="1" dirty="0"/>
              <a:t>, </a:t>
            </a:r>
            <a:r>
              <a:rPr kumimoji="0" lang="en-US" altLang="en-US" sz="4500" b="1" i="0" u="none" strike="noStrike" cap="none" normalizeH="0" baseline="0" dirty="0">
                <a:ln>
                  <a:noFill/>
                </a:ln>
                <a:effectLst/>
              </a:rPr>
              <a:t>Germany</a:t>
            </a:r>
            <a:r>
              <a:rPr lang="en-US" altLang="en-US" sz="4500" b="1" dirty="0"/>
              <a:t>, Switzerland, and Belgium</a:t>
            </a:r>
            <a:r>
              <a:rPr kumimoji="0" lang="en-US" altLang="en-US" sz="4500" b="0" i="0" u="none" strike="noStrike" cap="none" normalizeH="0" baseline="0" dirty="0">
                <a:ln>
                  <a:noFill/>
                </a:ln>
                <a:effectLst/>
              </a:rPr>
              <a:t> through targeted marketing and optimized logistics</a:t>
            </a:r>
          </a:p>
          <a:p>
            <a:pPr marR="0" lvl="0" fontAlgn="base">
              <a:lnSpc>
                <a:spcPct val="110000"/>
              </a:lnSpc>
              <a:spcBef>
                <a:spcPts val="1000"/>
              </a:spcBef>
              <a:spcAft>
                <a:spcPct val="0"/>
              </a:spcAft>
              <a:buClrTx/>
              <a:buSzTx/>
              <a:tabLst/>
            </a:pPr>
            <a:endParaRPr kumimoji="0" lang="en-US" altLang="en-US" sz="4500" b="1" i="0" u="none" strike="noStrike" cap="none" normalizeH="0" baseline="0" dirty="0">
              <a:ln>
                <a:noFill/>
              </a:ln>
              <a:effectLst/>
            </a:endParaRPr>
          </a:p>
          <a:p>
            <a:pPr marR="0" lvl="0" fontAlgn="base">
              <a:lnSpc>
                <a:spcPct val="110000"/>
              </a:lnSpc>
              <a:spcBef>
                <a:spcPts val="1000"/>
              </a:spcBef>
              <a:spcAft>
                <a:spcPct val="0"/>
              </a:spcAft>
              <a:buClrTx/>
              <a:buSzTx/>
              <a:tabLst/>
            </a:pPr>
            <a:r>
              <a:rPr kumimoji="0" lang="en-US" altLang="en-US" sz="4500" b="1" i="0" u="none" strike="noStrike" cap="none" normalizeH="0" baseline="0" dirty="0">
                <a:ln>
                  <a:noFill/>
                </a:ln>
                <a:effectLst/>
              </a:rPr>
              <a:t>b) Channel Optimization</a:t>
            </a:r>
            <a:endParaRPr kumimoji="0" lang="en-US" altLang="en-US" sz="4500" b="0" i="0" u="none" strike="noStrike" cap="none" normalizeH="0" baseline="0" dirty="0">
              <a:ln>
                <a:noFill/>
              </a:ln>
              <a:effectLst/>
            </a:endParaRPr>
          </a:p>
          <a:p>
            <a:pPr marL="228600" marR="0" lvl="0" indent="-228600" fontAlgn="base">
              <a:lnSpc>
                <a:spcPct val="110000"/>
              </a:lnSpc>
              <a:spcBef>
                <a:spcPts val="1000"/>
              </a:spcBef>
              <a:spcAft>
                <a:spcPct val="0"/>
              </a:spcAft>
              <a:buClrTx/>
              <a:buSzTx/>
              <a:buFont typeface="Arial" panose="020B0604020202020204" pitchFamily="34" charset="0"/>
              <a:buChar char="•"/>
              <a:tabLst/>
            </a:pPr>
            <a:r>
              <a:rPr kumimoji="0" lang="en-US" altLang="en-US" sz="4500" b="1" i="0" u="none" strike="noStrike" cap="none" normalizeH="0" baseline="0" dirty="0">
                <a:ln>
                  <a:noFill/>
                </a:ln>
                <a:effectLst/>
              </a:rPr>
              <a:t>Website</a:t>
            </a:r>
            <a:r>
              <a:rPr kumimoji="0" lang="en-US" altLang="en-US" sz="4500" b="0" i="0" u="none" strike="noStrike" cap="none" normalizeH="0" baseline="0" dirty="0">
                <a:ln>
                  <a:noFill/>
                </a:ln>
                <a:effectLst/>
              </a:rPr>
              <a:t> is the most profitable channel</a:t>
            </a:r>
            <a:r>
              <a:rPr lang="en-US" altLang="en-US" sz="4500" dirty="0"/>
              <a:t>; </a:t>
            </a:r>
            <a:r>
              <a:rPr kumimoji="0" lang="en-US" altLang="en-US" sz="4500" b="0" i="0" u="none" strike="noStrike" cap="none" normalizeH="0" baseline="0" dirty="0">
                <a:ln>
                  <a:noFill/>
                </a:ln>
                <a:effectLst/>
              </a:rPr>
              <a:t>continue investment in e-commerce.</a:t>
            </a:r>
          </a:p>
          <a:p>
            <a:pPr marL="228600" marR="0" lvl="0" indent="-228600" fontAlgn="base">
              <a:lnSpc>
                <a:spcPct val="110000"/>
              </a:lnSpc>
              <a:spcBef>
                <a:spcPts val="1000"/>
              </a:spcBef>
              <a:spcAft>
                <a:spcPct val="0"/>
              </a:spcAft>
              <a:buClrTx/>
              <a:buSzTx/>
              <a:buFont typeface="Arial" panose="020B0604020202020204" pitchFamily="34" charset="0"/>
              <a:buChar char="•"/>
              <a:tabLst/>
            </a:pPr>
            <a:r>
              <a:rPr kumimoji="0" lang="en-US" altLang="en-US" sz="4500" b="0" i="0" u="none" strike="noStrike" cap="none" normalizeH="0" baseline="0" dirty="0">
                <a:ln>
                  <a:noFill/>
                </a:ln>
                <a:effectLst/>
              </a:rPr>
              <a:t>Enhance </a:t>
            </a:r>
            <a:r>
              <a:rPr kumimoji="0" lang="en-US" altLang="en-US" sz="4500" b="1" i="0" u="none" strike="noStrike" cap="none" normalizeH="0" baseline="0" dirty="0">
                <a:ln>
                  <a:noFill/>
                </a:ln>
                <a:effectLst/>
              </a:rPr>
              <a:t>social media and warehouse channels</a:t>
            </a:r>
            <a:r>
              <a:rPr kumimoji="0" lang="en-US" altLang="en-US" sz="4500" b="0" i="0" u="none" strike="noStrike" cap="none" normalizeH="0" baseline="0" dirty="0">
                <a:ln>
                  <a:noFill/>
                </a:ln>
                <a:effectLst/>
              </a:rPr>
              <a:t> to increase profit per transaction.</a:t>
            </a:r>
          </a:p>
          <a:p>
            <a:pPr marL="228600" marR="0" lvl="0" indent="-228600" fontAlgn="base">
              <a:lnSpc>
                <a:spcPct val="110000"/>
              </a:lnSpc>
              <a:spcBef>
                <a:spcPts val="1000"/>
              </a:spcBef>
              <a:spcAft>
                <a:spcPct val="0"/>
              </a:spcAft>
              <a:buClrTx/>
              <a:buSzTx/>
              <a:buFont typeface="Arial" panose="020B0604020202020204" pitchFamily="34" charset="0"/>
              <a:buChar char="•"/>
              <a:tabLst/>
            </a:pPr>
            <a:endParaRPr kumimoji="0" lang="en-US" altLang="en-US" sz="4500" b="0" i="0" u="none" strike="noStrike" cap="none" normalizeH="0" baseline="0" dirty="0">
              <a:ln>
                <a:noFill/>
              </a:ln>
              <a:effectLst/>
            </a:endParaRPr>
          </a:p>
          <a:p>
            <a:pPr marR="0" lvl="0" fontAlgn="base">
              <a:lnSpc>
                <a:spcPct val="110000"/>
              </a:lnSpc>
              <a:spcBef>
                <a:spcPts val="1000"/>
              </a:spcBef>
              <a:spcAft>
                <a:spcPct val="0"/>
              </a:spcAft>
              <a:buClrTx/>
              <a:buSzTx/>
              <a:tabLst/>
            </a:pPr>
            <a:r>
              <a:rPr kumimoji="0" lang="en-US" altLang="en-US" sz="4500" b="1" i="0" u="none" strike="noStrike" cap="none" normalizeH="0" baseline="0" dirty="0">
                <a:ln>
                  <a:noFill/>
                </a:ln>
                <a:effectLst/>
              </a:rPr>
              <a:t>c) Salesforce Development</a:t>
            </a:r>
            <a:endParaRPr kumimoji="0" lang="en-US" altLang="en-US" sz="4500" b="0" i="0" u="none" strike="noStrike" cap="none" normalizeH="0" baseline="0" dirty="0">
              <a:ln>
                <a:noFill/>
              </a:ln>
              <a:effectLst/>
            </a:endParaRPr>
          </a:p>
          <a:p>
            <a:pPr marL="228600" marR="0" lvl="0" indent="-228600" fontAlgn="base">
              <a:lnSpc>
                <a:spcPct val="110000"/>
              </a:lnSpc>
              <a:spcBef>
                <a:spcPts val="1000"/>
              </a:spcBef>
              <a:spcAft>
                <a:spcPct val="0"/>
              </a:spcAft>
              <a:buClrTx/>
              <a:buSzTx/>
              <a:buFont typeface="Arial" panose="020B0604020202020204" pitchFamily="34" charset="0"/>
              <a:buChar char="•"/>
              <a:tabLst/>
            </a:pPr>
            <a:r>
              <a:rPr kumimoji="0" lang="en-US" altLang="en-US" sz="4500" b="0" i="0" u="none" strike="noStrike" cap="none" normalizeH="0" baseline="0" dirty="0">
                <a:ln>
                  <a:noFill/>
                </a:ln>
                <a:effectLst/>
              </a:rPr>
              <a:t>Reward and retain </a:t>
            </a:r>
            <a:r>
              <a:rPr kumimoji="0" lang="en-US" altLang="en-US" sz="4500" b="1" i="0" u="none" strike="noStrike" cap="none" normalizeH="0" baseline="0" dirty="0">
                <a:ln>
                  <a:noFill/>
                </a:ln>
                <a:effectLst/>
              </a:rPr>
              <a:t>top performers</a:t>
            </a:r>
            <a:r>
              <a:rPr kumimoji="0" lang="en-US" altLang="en-US" sz="4500" b="0" i="0" u="none" strike="noStrike" cap="none" normalizeH="0" baseline="0" dirty="0">
                <a:ln>
                  <a:noFill/>
                </a:ln>
                <a:effectLst/>
              </a:rPr>
              <a:t> (McCaffrey, Walkden, Sorrel, O’Brien).</a:t>
            </a:r>
          </a:p>
          <a:p>
            <a:pPr marL="228600" marR="0" lvl="0" indent="-228600" fontAlgn="base">
              <a:lnSpc>
                <a:spcPct val="110000"/>
              </a:lnSpc>
              <a:spcBef>
                <a:spcPts val="1000"/>
              </a:spcBef>
              <a:spcAft>
                <a:spcPct val="0"/>
              </a:spcAft>
              <a:buClrTx/>
              <a:buSzTx/>
              <a:buFont typeface="Arial" panose="020B0604020202020204" pitchFamily="34" charset="0"/>
              <a:buChar char="•"/>
              <a:tabLst/>
            </a:pPr>
            <a:r>
              <a:rPr kumimoji="0" lang="en-US" altLang="en-US" sz="4500" b="0" i="0" u="none" strike="noStrike" cap="none" normalizeH="0" baseline="0" dirty="0">
                <a:ln>
                  <a:noFill/>
                </a:ln>
                <a:effectLst/>
              </a:rPr>
              <a:t>Provide </a:t>
            </a:r>
            <a:r>
              <a:rPr kumimoji="0" lang="en-US" altLang="en-US" sz="4500" b="1" i="0" u="none" strike="noStrike" cap="none" normalizeH="0" baseline="0" dirty="0">
                <a:ln>
                  <a:noFill/>
                </a:ln>
                <a:effectLst/>
              </a:rPr>
              <a:t>training and support</a:t>
            </a:r>
            <a:r>
              <a:rPr kumimoji="0" lang="en-US" altLang="en-US" sz="4500" b="0" i="0" u="none" strike="noStrike" cap="none" normalizeH="0" baseline="0" dirty="0">
                <a:ln>
                  <a:noFill/>
                </a:ln>
                <a:effectLst/>
              </a:rPr>
              <a:t> for underperforming sales staff to reach the €100K profit target.</a:t>
            </a:r>
          </a:p>
          <a:p>
            <a:pPr marL="228600" marR="0" lvl="0" indent="-228600" fontAlgn="base">
              <a:lnSpc>
                <a:spcPct val="110000"/>
              </a:lnSpc>
              <a:spcBef>
                <a:spcPts val="1000"/>
              </a:spcBef>
              <a:spcAft>
                <a:spcPct val="0"/>
              </a:spcAft>
              <a:buClrTx/>
              <a:buSzTx/>
              <a:buFont typeface="Arial" panose="020B0604020202020204" pitchFamily="34" charset="0"/>
              <a:buChar char="•"/>
              <a:tabLst/>
            </a:pPr>
            <a:endParaRPr kumimoji="0" lang="en-US" altLang="en-US" sz="1100" b="0" i="0" u="none" strike="noStrike" cap="none" normalizeH="0" baseline="0" dirty="0">
              <a:ln>
                <a:noFill/>
              </a:ln>
              <a:effectLst/>
            </a:endParaRPr>
          </a:p>
        </p:txBody>
      </p:sp>
    </p:spTree>
    <p:extLst>
      <p:ext uri="{BB962C8B-B14F-4D97-AF65-F5344CB8AC3E}">
        <p14:creationId xmlns:p14="http://schemas.microsoft.com/office/powerpoint/2010/main" val="1277608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B1011-F9C1-953C-4B6A-A2F6560A975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299B32D-7C0F-3815-9FA5-D0B796FBE921}"/>
              </a:ext>
            </a:extLst>
          </p:cNvPr>
          <p:cNvSpPr txBox="1"/>
          <p:nvPr/>
        </p:nvSpPr>
        <p:spPr>
          <a:xfrm>
            <a:off x="203857" y="333487"/>
            <a:ext cx="9531813" cy="849854"/>
          </a:xfrm>
          <a:prstGeom prst="rect">
            <a:avLst/>
          </a:prstGeom>
        </p:spPr>
        <p:txBody>
          <a:bodyPr vert="horz" lIns="91440" tIns="45720" rIns="91440" bIns="45720" rtlCol="0" anchor="t">
            <a:normAutofit fontScale="92500" lnSpcReduction="10000"/>
          </a:bodyPr>
          <a:lstStyle/>
          <a:p>
            <a:pPr>
              <a:lnSpc>
                <a:spcPct val="90000"/>
              </a:lnSpc>
              <a:spcBef>
                <a:spcPct val="0"/>
              </a:spcBef>
              <a:spcAft>
                <a:spcPts val="600"/>
              </a:spcAft>
            </a:pPr>
            <a:r>
              <a:rPr lang="en-US" sz="6600" b="1" kern="1200" cap="all" baseline="0" dirty="0">
                <a:solidFill>
                  <a:srgbClr val="CC6600"/>
                </a:solidFill>
                <a:latin typeface="+mj-lt"/>
                <a:ea typeface="+mj-ea"/>
                <a:cs typeface="+mj-cs"/>
              </a:rPr>
              <a:t>Recommendation</a:t>
            </a:r>
          </a:p>
        </p:txBody>
      </p:sp>
      <p:sp>
        <p:nvSpPr>
          <p:cNvPr id="4" name="Rectangle 1">
            <a:extLst>
              <a:ext uri="{FF2B5EF4-FFF2-40B4-BE49-F238E27FC236}">
                <a16:creationId xmlns:a16="http://schemas.microsoft.com/office/drawing/2014/main" id="{4AF54322-7213-4A0F-0C53-DF00003E9316}"/>
              </a:ext>
            </a:extLst>
          </p:cNvPr>
          <p:cNvSpPr>
            <a:spLocks noChangeArrowheads="1"/>
          </p:cNvSpPr>
          <p:nvPr/>
        </p:nvSpPr>
        <p:spPr bwMode="auto">
          <a:xfrm>
            <a:off x="203856" y="1541033"/>
            <a:ext cx="11737131" cy="481673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fontAlgn="base">
              <a:lnSpc>
                <a:spcPct val="110000"/>
              </a:lnSpc>
              <a:spcBef>
                <a:spcPts val="1000"/>
              </a:spcBef>
              <a:spcAft>
                <a:spcPct val="0"/>
              </a:spcAft>
              <a:buClrTx/>
              <a:buSzTx/>
              <a:tabLst/>
            </a:pPr>
            <a:r>
              <a:rPr lang="en-US" altLang="en-US" b="1" dirty="0"/>
              <a:t>d) </a:t>
            </a:r>
            <a:r>
              <a:rPr kumimoji="0" lang="en-US" altLang="en-US" b="1" i="0" u="none" strike="noStrike" cap="none" normalizeH="0" baseline="0" dirty="0">
                <a:ln>
                  <a:noFill/>
                </a:ln>
                <a:effectLst/>
              </a:rPr>
              <a:t>Product Strategy</a:t>
            </a:r>
            <a:endParaRPr kumimoji="0" lang="en-US" altLang="en-US" b="0" i="0" u="none" strike="noStrike" cap="none" normalizeH="0" baseline="0" dirty="0">
              <a:ln>
                <a:noFill/>
              </a:ln>
              <a:effectLst/>
            </a:endParaRPr>
          </a:p>
          <a:p>
            <a:pPr marL="228600" marR="0" lvl="0" indent="-228600" fontAlgn="base">
              <a:lnSpc>
                <a:spcPct val="110000"/>
              </a:lnSpc>
              <a:spcBef>
                <a:spcPts val="100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rPr>
              <a:t>Maintain strong momentum in </a:t>
            </a:r>
            <a:r>
              <a:rPr kumimoji="0" lang="en-US" altLang="en-US" b="1" i="0" u="none" strike="noStrike" cap="none" normalizeH="0" baseline="0" dirty="0">
                <a:ln>
                  <a:noFill/>
                </a:ln>
                <a:effectLst/>
              </a:rPr>
              <a:t>Dark and Milk Chocolate</a:t>
            </a:r>
            <a:r>
              <a:rPr kumimoji="0" lang="en-US" altLang="en-US" b="0" i="0" u="none" strike="noStrike" cap="none" normalizeH="0" baseline="0" dirty="0">
                <a:ln>
                  <a:noFill/>
                </a:ln>
                <a:effectLst/>
              </a:rPr>
              <a:t>, the top profit drivers.</a:t>
            </a:r>
          </a:p>
          <a:p>
            <a:pPr marL="228600" marR="0" lvl="0" indent="-228600" fontAlgn="base">
              <a:lnSpc>
                <a:spcPct val="110000"/>
              </a:lnSpc>
              <a:spcBef>
                <a:spcPts val="100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rPr>
              <a:t>Explore product innovation and promotions to boost weaker lines (e.g., </a:t>
            </a:r>
            <a:r>
              <a:rPr kumimoji="0" lang="en-US" altLang="en-US" b="1" i="0" u="none" strike="noStrike" cap="none" normalizeH="0" baseline="0" dirty="0">
                <a:ln>
                  <a:noFill/>
                </a:ln>
                <a:effectLst/>
              </a:rPr>
              <a:t>Drinking Chocolate, White Chocolate</a:t>
            </a:r>
            <a:r>
              <a:rPr kumimoji="0" lang="en-US" altLang="en-US" b="0" i="0" u="none" strike="noStrike" cap="none" normalizeH="0" baseline="0" dirty="0">
                <a:ln>
                  <a:noFill/>
                </a:ln>
                <a:effectLst/>
              </a:rPr>
              <a:t>)</a:t>
            </a:r>
          </a:p>
          <a:p>
            <a:pPr marL="228600" marR="0" lvl="0" indent="-228600" fontAlgn="base">
              <a:lnSpc>
                <a:spcPct val="110000"/>
              </a:lnSpc>
              <a:spcBef>
                <a:spcPts val="1000"/>
              </a:spcBef>
              <a:spcAft>
                <a:spcPct val="0"/>
              </a:spcAft>
              <a:buClrTx/>
              <a:buSzTx/>
              <a:buFont typeface="Arial" panose="020B0604020202020204" pitchFamily="34" charset="0"/>
              <a:buChar char="•"/>
              <a:tabLst/>
            </a:pPr>
            <a:endParaRPr kumimoji="0" lang="en-US" altLang="en-US" b="0" i="0" u="none" strike="noStrike" cap="none" normalizeH="0" baseline="0" dirty="0">
              <a:ln>
                <a:noFill/>
              </a:ln>
              <a:effectLst/>
            </a:endParaRPr>
          </a:p>
          <a:p>
            <a:pPr marR="0" lvl="0" fontAlgn="base">
              <a:lnSpc>
                <a:spcPct val="110000"/>
              </a:lnSpc>
              <a:spcBef>
                <a:spcPts val="1000"/>
              </a:spcBef>
              <a:spcAft>
                <a:spcPct val="0"/>
              </a:spcAft>
              <a:buClrTx/>
              <a:buSzTx/>
              <a:tabLst/>
            </a:pPr>
            <a:r>
              <a:rPr kumimoji="0" lang="en-US" altLang="en-US" b="1" i="0" u="none" strike="noStrike" cap="none" normalizeH="0" baseline="0" dirty="0">
                <a:ln>
                  <a:noFill/>
                </a:ln>
                <a:effectLst/>
              </a:rPr>
              <a:t>e) Organic vs Non-Organic Growth</a:t>
            </a:r>
            <a:endParaRPr kumimoji="0" lang="en-US" altLang="en-US" b="0" i="0" u="none" strike="noStrike" cap="none" normalizeH="0" baseline="0" dirty="0">
              <a:ln>
                <a:noFill/>
              </a:ln>
              <a:effectLst/>
            </a:endParaRPr>
          </a:p>
          <a:p>
            <a:pPr marL="228600" marR="0" lvl="0" indent="-228600" fontAlgn="base">
              <a:lnSpc>
                <a:spcPct val="110000"/>
              </a:lnSpc>
              <a:spcBef>
                <a:spcPts val="100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rPr>
              <a:t>Non-organic drives bulk revenue, but </a:t>
            </a:r>
            <a:r>
              <a:rPr kumimoji="0" lang="en-US" altLang="en-US" b="1" i="0" u="none" strike="noStrike" cap="none" normalizeH="0" baseline="0" dirty="0">
                <a:ln>
                  <a:noFill/>
                </a:ln>
                <a:effectLst/>
              </a:rPr>
              <a:t>organic shows growth potential</a:t>
            </a:r>
            <a:r>
              <a:rPr kumimoji="0" lang="en-US" altLang="en-US" b="0" i="0" u="none" strike="noStrike" cap="none" normalizeH="0" baseline="0" dirty="0">
                <a:ln>
                  <a:noFill/>
                </a:ln>
                <a:effectLst/>
              </a:rPr>
              <a:t>.</a:t>
            </a:r>
          </a:p>
          <a:p>
            <a:pPr marL="228600" marR="0" lvl="0" indent="-228600" fontAlgn="base">
              <a:lnSpc>
                <a:spcPct val="110000"/>
              </a:lnSpc>
              <a:spcBef>
                <a:spcPts val="100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rPr>
              <a:t>Leverage the </a:t>
            </a:r>
            <a:r>
              <a:rPr kumimoji="0" lang="en-US" altLang="en-US" b="1" i="0" u="none" strike="noStrike" cap="none" normalizeH="0" baseline="0" dirty="0">
                <a:ln>
                  <a:noFill/>
                </a:ln>
                <a:effectLst/>
              </a:rPr>
              <a:t>website and social media</a:t>
            </a:r>
            <a:r>
              <a:rPr kumimoji="0" lang="en-US" altLang="en-US" b="0" i="0" u="none" strike="noStrike" cap="none" normalizeH="0" baseline="0" dirty="0">
                <a:ln>
                  <a:noFill/>
                </a:ln>
                <a:effectLst/>
              </a:rPr>
              <a:t> to promote organic products and capture health-conscious customers.</a:t>
            </a:r>
          </a:p>
          <a:p>
            <a:pPr marL="228600" marR="0" lvl="0" indent="-228600" fontAlgn="base">
              <a:lnSpc>
                <a:spcPct val="110000"/>
              </a:lnSpc>
              <a:spcBef>
                <a:spcPts val="1000"/>
              </a:spcBef>
              <a:spcAft>
                <a:spcPct val="0"/>
              </a:spcAft>
              <a:buClrTx/>
              <a:buSzTx/>
              <a:buFont typeface="Arial" panose="020B0604020202020204" pitchFamily="34" charset="0"/>
              <a:buChar char="•"/>
              <a:tabLst/>
            </a:pPr>
            <a:endParaRPr kumimoji="0" lang="en-US" altLang="en-US" sz="1500" b="0" i="0" u="none" strike="noStrike" cap="none" normalizeH="0" baseline="0" dirty="0">
              <a:ln>
                <a:noFill/>
              </a:ln>
              <a:effectLst/>
            </a:endParaRPr>
          </a:p>
        </p:txBody>
      </p:sp>
    </p:spTree>
    <p:extLst>
      <p:ext uri="{BB962C8B-B14F-4D97-AF65-F5344CB8AC3E}">
        <p14:creationId xmlns:p14="http://schemas.microsoft.com/office/powerpoint/2010/main" val="4165115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2D792-570A-6C82-4A7B-61A59FD670F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9DAFC7A-A19D-CE60-BF0E-5A7FC9CCC1D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41418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0E427-27AE-08E3-CB4D-D3A32F1832B6}"/>
            </a:ext>
          </a:extLst>
        </p:cNvPr>
        <p:cNvGrpSpPr/>
        <p:nvPr/>
      </p:nvGrpSpPr>
      <p:grpSpPr>
        <a:xfrm>
          <a:off x="0" y="0"/>
          <a:ext cx="0" cy="0"/>
          <a:chOff x="0" y="0"/>
          <a:chExt cx="0" cy="0"/>
        </a:xfrm>
      </p:grpSpPr>
      <p:sp>
        <p:nvSpPr>
          <p:cNvPr id="8" name="Google Shape;189;p1">
            <a:extLst>
              <a:ext uri="{FF2B5EF4-FFF2-40B4-BE49-F238E27FC236}">
                <a16:creationId xmlns:a16="http://schemas.microsoft.com/office/drawing/2014/main" id="{B381F840-A672-E423-6965-ECF2898AA883}"/>
              </a:ext>
            </a:extLst>
          </p:cNvPr>
          <p:cNvSpPr txBox="1">
            <a:spLocks/>
          </p:cNvSpPr>
          <p:nvPr/>
        </p:nvSpPr>
        <p:spPr>
          <a:xfrm>
            <a:off x="128017" y="306190"/>
            <a:ext cx="5863991" cy="1146092"/>
          </a:xfrm>
          <a:prstGeom prst="rect">
            <a:avLst/>
          </a:prstGeom>
        </p:spPr>
        <p:txBody>
          <a:bodyPr spcFirstLastPara="1" vert="horz" lIns="91440" tIns="45720" rIns="91440" bIns="45720" rtlCol="0" anchor="t" anchorCtr="0">
            <a:noAutofit/>
          </a:bodyPr>
          <a:lstStyle>
            <a:lvl1pPr algn="l" defTabSz="914400" rtl="0" eaLnBrk="1" latinLnBrk="0" hangingPunct="1">
              <a:lnSpc>
                <a:spcPct val="90000"/>
              </a:lnSpc>
              <a:spcBef>
                <a:spcPct val="0"/>
              </a:spcBef>
              <a:buNone/>
              <a:defRPr sz="6000" b="0" kern="1200" cap="all" baseline="0">
                <a:solidFill>
                  <a:schemeClr val="accent1"/>
                </a:solidFill>
                <a:latin typeface="+mj-lt"/>
                <a:ea typeface="+mj-ea"/>
                <a:cs typeface="+mj-cs"/>
              </a:defRPr>
            </a:lvl1pPr>
          </a:lstStyle>
          <a:p>
            <a:pPr>
              <a:spcAft>
                <a:spcPts val="600"/>
              </a:spcAft>
              <a:buClr>
                <a:srgbClr val="3F3F3F"/>
              </a:buClr>
              <a:buSzPts val="4800"/>
            </a:pPr>
            <a:r>
              <a:rPr lang="en-US" sz="3200" b="1" kern="1200" cap="all" baseline="0" dirty="0">
                <a:solidFill>
                  <a:srgbClr val="CC6600"/>
                </a:solidFill>
                <a:latin typeface="+mj-lt"/>
                <a:ea typeface="+mj-ea"/>
                <a:cs typeface="+mj-cs"/>
              </a:rPr>
              <a:t>Tableau CAPSTONE  PRESENTATION</a:t>
            </a:r>
          </a:p>
        </p:txBody>
      </p:sp>
      <p:sp>
        <p:nvSpPr>
          <p:cNvPr id="13" name="Text Placeholder 2">
            <a:extLst>
              <a:ext uri="{FF2B5EF4-FFF2-40B4-BE49-F238E27FC236}">
                <a16:creationId xmlns:a16="http://schemas.microsoft.com/office/drawing/2014/main" id="{E87F5DB1-B20E-C35F-9646-76888010BC3A}"/>
              </a:ext>
            </a:extLst>
          </p:cNvPr>
          <p:cNvSpPr>
            <a:spLocks noGrp="1"/>
          </p:cNvSpPr>
          <p:nvPr>
            <p:ph type="body" sz="half" idx="2"/>
          </p:nvPr>
        </p:nvSpPr>
        <p:spPr>
          <a:xfrm>
            <a:off x="128017" y="1654904"/>
            <a:ext cx="5863990" cy="2874065"/>
          </a:xfrm>
        </p:spPr>
        <p:txBody>
          <a:bodyPr/>
          <a:lstStyle/>
          <a:p>
            <a:pPr marL="342900" indent="-342900">
              <a:buFont typeface="Arial" panose="020B0604020202020204" pitchFamily="34" charset="0"/>
              <a:buChar char="•"/>
            </a:pPr>
            <a:r>
              <a:rPr lang="en-US" sz="2400" b="1" dirty="0">
                <a:latin typeface="Calibri" panose="020F0502020204030204" pitchFamily="34" charset="0"/>
                <a:cs typeface="Calibri" panose="020F0502020204030204" pitchFamily="34" charset="0"/>
              </a:rPr>
              <a:t>Presented by Omolara Buhari</a:t>
            </a:r>
          </a:p>
          <a:p>
            <a:pPr marL="342900" indent="-342900">
              <a:buFont typeface="Arial" panose="020B0604020202020204" pitchFamily="34" charset="0"/>
              <a:buChar char="•"/>
            </a:pPr>
            <a:r>
              <a:rPr lang="en-US" sz="2400" b="1" dirty="0">
                <a:latin typeface="Calibri" panose="020F0502020204030204" pitchFamily="34" charset="0"/>
                <a:cs typeface="Calibri" panose="020F0502020204030204" pitchFamily="34" charset="0"/>
              </a:rPr>
              <a:t>Data analytics EU –class B-Cohort 25-04</a:t>
            </a:r>
          </a:p>
          <a:p>
            <a:pPr marL="342900" indent="-342900">
              <a:buFont typeface="Arial" panose="020B0604020202020204" pitchFamily="34" charset="0"/>
              <a:buChar char="•"/>
            </a:pPr>
            <a:r>
              <a:rPr lang="en-US" sz="2400" b="1" dirty="0">
                <a:latin typeface="Calibri" panose="020F0502020204030204" pitchFamily="34" charset="0"/>
                <a:cs typeface="Calibri" panose="020F0502020204030204" pitchFamily="34" charset="0"/>
              </a:rPr>
              <a:t>Tableau capstone project: Analysis of  Choco de Luxe</a:t>
            </a:r>
          </a:p>
          <a:p>
            <a:endParaRPr lang="en-US" dirty="0"/>
          </a:p>
        </p:txBody>
      </p:sp>
      <p:pic>
        <p:nvPicPr>
          <p:cNvPr id="4" name="Image 15">
            <a:extLst>
              <a:ext uri="{FF2B5EF4-FFF2-40B4-BE49-F238E27FC236}">
                <a16:creationId xmlns:a16="http://schemas.microsoft.com/office/drawing/2014/main" id="{4D185695-266A-5ABC-15D6-6C14A87CEFB2}"/>
              </a:ext>
            </a:extLst>
          </p:cNvPr>
          <p:cNvPicPr/>
          <p:nvPr/>
        </p:nvPicPr>
        <p:blipFill>
          <a:blip r:embed="rId2" cstate="print"/>
          <a:stretch>
            <a:fillRect/>
          </a:stretch>
        </p:blipFill>
        <p:spPr>
          <a:xfrm>
            <a:off x="0" y="5278399"/>
            <a:ext cx="6096000" cy="1579601"/>
          </a:xfrm>
          <a:prstGeom prst="rect">
            <a:avLst/>
          </a:prstGeom>
          <a:noFill/>
        </p:spPr>
      </p:pic>
      <p:pic>
        <p:nvPicPr>
          <p:cNvPr id="5" name="Picture 4" descr="A heart shaped box of chocolates">
            <a:extLst>
              <a:ext uri="{FF2B5EF4-FFF2-40B4-BE49-F238E27FC236}">
                <a16:creationId xmlns:a16="http://schemas.microsoft.com/office/drawing/2014/main" id="{E63AB055-6068-D67F-4814-80C6EE821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Tree>
    <p:extLst>
      <p:ext uri="{BB962C8B-B14F-4D97-AF65-F5344CB8AC3E}">
        <p14:creationId xmlns:p14="http://schemas.microsoft.com/office/powerpoint/2010/main" val="453248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9D8CC-0688-6F6F-D407-E31A478B133C}"/>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CEE6EED-A062-26BE-0FBB-512A7B1FE08C}"/>
              </a:ext>
            </a:extLst>
          </p:cNvPr>
          <p:cNvSpPr txBox="1"/>
          <p:nvPr/>
        </p:nvSpPr>
        <p:spPr>
          <a:xfrm>
            <a:off x="429768" y="429768"/>
            <a:ext cx="10890374" cy="1627632"/>
          </a:xfrm>
          <a:prstGeom prst="rect">
            <a:avLst/>
          </a:prstGeom>
        </p:spPr>
        <p:txBody>
          <a:bodyPr vert="horz" lIns="91440" tIns="45720" rIns="91440" bIns="45720" rtlCol="0" anchor="t">
            <a:normAutofit fontScale="92500"/>
          </a:bodyPr>
          <a:lstStyle/>
          <a:p>
            <a:pPr>
              <a:lnSpc>
                <a:spcPct val="90000"/>
              </a:lnSpc>
              <a:spcBef>
                <a:spcPct val="0"/>
              </a:spcBef>
              <a:spcAft>
                <a:spcPts val="600"/>
              </a:spcAft>
            </a:pPr>
            <a:r>
              <a:rPr lang="en-US" sz="6600" b="1" kern="1200" cap="all" baseline="0" dirty="0">
                <a:solidFill>
                  <a:srgbClr val="CC6600"/>
                </a:solidFill>
                <a:latin typeface="+mj-lt"/>
                <a:ea typeface="+mj-ea"/>
                <a:cs typeface="+mj-cs"/>
              </a:rPr>
              <a:t>Presentation Outline</a:t>
            </a:r>
          </a:p>
        </p:txBody>
      </p:sp>
      <p:sp>
        <p:nvSpPr>
          <p:cNvPr id="11" name="TextBox 10">
            <a:extLst>
              <a:ext uri="{FF2B5EF4-FFF2-40B4-BE49-F238E27FC236}">
                <a16:creationId xmlns:a16="http://schemas.microsoft.com/office/drawing/2014/main" id="{F404C054-6AF2-DC15-F9B6-E19653B1F7E1}"/>
              </a:ext>
            </a:extLst>
          </p:cNvPr>
          <p:cNvSpPr txBox="1"/>
          <p:nvPr/>
        </p:nvSpPr>
        <p:spPr>
          <a:xfrm>
            <a:off x="429768" y="2057400"/>
            <a:ext cx="11500463" cy="4766713"/>
          </a:xfrm>
          <a:prstGeom prst="rect">
            <a:avLst/>
          </a:prstGeom>
        </p:spPr>
        <p:txBody>
          <a:bodyPr vert="horz" lIns="91440" tIns="45720" rIns="91440" bIns="45720" rtlCol="0">
            <a:normAutofit/>
          </a:bodyPr>
          <a:lstStyle/>
          <a:p>
            <a:pPr marL="228600" lvl="0" indent="-228600">
              <a:lnSpc>
                <a:spcPct val="110000"/>
              </a:lnSpc>
              <a:spcBef>
                <a:spcPts val="1000"/>
              </a:spcBef>
              <a:buSzPct val="100000"/>
              <a:buFont typeface="Arial" panose="020B0604020202020204" pitchFamily="34" charset="0"/>
              <a:buChar char="•"/>
            </a:pPr>
            <a:r>
              <a:rPr lang="en-US" sz="2000" dirty="0"/>
              <a:t>Snapshot of Choco de Luxe </a:t>
            </a:r>
          </a:p>
          <a:p>
            <a:pPr marL="228600" lvl="0" indent="-228600">
              <a:lnSpc>
                <a:spcPct val="110000"/>
              </a:lnSpc>
              <a:spcBef>
                <a:spcPts val="1000"/>
              </a:spcBef>
              <a:buSzPct val="100000"/>
              <a:buFont typeface="Arial" panose="020B0604020202020204" pitchFamily="34" charset="0"/>
              <a:buChar char="•"/>
            </a:pPr>
            <a:r>
              <a:rPr lang="en-US" sz="2000" dirty="0"/>
              <a:t>Problem statement</a:t>
            </a:r>
          </a:p>
          <a:p>
            <a:pPr marL="228600" lvl="0" indent="-228600">
              <a:lnSpc>
                <a:spcPct val="110000"/>
              </a:lnSpc>
              <a:spcBef>
                <a:spcPts val="1000"/>
              </a:spcBef>
              <a:buSzPct val="100000"/>
              <a:buFont typeface="Arial" panose="020B0604020202020204" pitchFamily="34" charset="0"/>
              <a:buChar char="•"/>
            </a:pPr>
            <a:r>
              <a:rPr lang="en-US" sz="2000" dirty="0"/>
              <a:t>Aim of the project</a:t>
            </a:r>
          </a:p>
          <a:p>
            <a:pPr marL="228600" lvl="0" indent="-228600">
              <a:lnSpc>
                <a:spcPct val="110000"/>
              </a:lnSpc>
              <a:spcBef>
                <a:spcPts val="1000"/>
              </a:spcBef>
              <a:buSzPct val="100000"/>
              <a:buFont typeface="Arial" panose="020B0604020202020204" pitchFamily="34" charset="0"/>
              <a:buChar char="•"/>
            </a:pPr>
            <a:r>
              <a:rPr lang="en-US" sz="2000" dirty="0"/>
              <a:t>Key objectives</a:t>
            </a:r>
          </a:p>
          <a:p>
            <a:pPr marL="228600" lvl="0" indent="-228600">
              <a:lnSpc>
                <a:spcPct val="110000"/>
              </a:lnSpc>
              <a:spcBef>
                <a:spcPts val="1000"/>
              </a:spcBef>
              <a:buSzPct val="100000"/>
              <a:buFont typeface="Arial" panose="020B0604020202020204" pitchFamily="34" charset="0"/>
              <a:buChar char="•"/>
            </a:pPr>
            <a:r>
              <a:rPr lang="en-US" sz="2000" dirty="0"/>
              <a:t>Insight into each business question</a:t>
            </a:r>
          </a:p>
          <a:p>
            <a:pPr marL="228600" lvl="0" indent="-228600">
              <a:lnSpc>
                <a:spcPct val="110000"/>
              </a:lnSpc>
              <a:spcBef>
                <a:spcPts val="1000"/>
              </a:spcBef>
              <a:buSzPct val="100000"/>
              <a:buFont typeface="Arial" panose="020B0604020202020204" pitchFamily="34" charset="0"/>
              <a:buChar char="•"/>
            </a:pPr>
            <a:r>
              <a:rPr lang="en-US" sz="2000" dirty="0"/>
              <a:t>Recommendations</a:t>
            </a:r>
          </a:p>
          <a:p>
            <a:pPr marL="228600" lvl="0" indent="-228600">
              <a:lnSpc>
                <a:spcPct val="110000"/>
              </a:lnSpc>
              <a:spcBef>
                <a:spcPts val="1000"/>
              </a:spcBef>
              <a:buSzPct val="100000"/>
              <a:buFont typeface="Arial" panose="020B0604020202020204" pitchFamily="34" charset="0"/>
              <a:buChar char="•"/>
            </a:pPr>
            <a:r>
              <a:rPr lang="en-US" sz="2000" dirty="0"/>
              <a:t>Dashboard</a:t>
            </a:r>
          </a:p>
          <a:p>
            <a:pPr marL="228600" indent="-228600">
              <a:lnSpc>
                <a:spcPct val="110000"/>
              </a:lnSpc>
              <a:spcBef>
                <a:spcPts val="1000"/>
              </a:spcBef>
              <a:buFont typeface="Arial" panose="020B0604020202020204" pitchFamily="34" charset="0"/>
              <a:buChar char="•"/>
            </a:pPr>
            <a:endParaRPr lang="en-US" sz="1500" dirty="0"/>
          </a:p>
        </p:txBody>
      </p:sp>
    </p:spTree>
    <p:extLst>
      <p:ext uri="{BB962C8B-B14F-4D97-AF65-F5344CB8AC3E}">
        <p14:creationId xmlns:p14="http://schemas.microsoft.com/office/powerpoint/2010/main" val="3431248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72F7F-A354-D1FA-B6C2-65575ACE9068}"/>
            </a:ext>
          </a:extLst>
        </p:cNvPr>
        <p:cNvGrpSpPr/>
        <p:nvPr/>
      </p:nvGrpSpPr>
      <p:grpSpPr>
        <a:xfrm>
          <a:off x="0" y="0"/>
          <a:ext cx="0" cy="0"/>
          <a:chOff x="0" y="0"/>
          <a:chExt cx="0" cy="0"/>
        </a:xfrm>
      </p:grpSpPr>
      <p:pic>
        <p:nvPicPr>
          <p:cNvPr id="6154" name="Picture 10" descr="How to shop | Brussels Airport Shop">
            <a:extLst>
              <a:ext uri="{FF2B5EF4-FFF2-40B4-BE49-F238E27FC236}">
                <a16:creationId xmlns:a16="http://schemas.microsoft.com/office/drawing/2014/main" id="{12E94886-2A7C-D19C-B1D6-32B8EF243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11;p3">
            <a:extLst>
              <a:ext uri="{FF2B5EF4-FFF2-40B4-BE49-F238E27FC236}">
                <a16:creationId xmlns:a16="http://schemas.microsoft.com/office/drawing/2014/main" id="{48A2EA94-754D-881F-1907-1673B45DE6E0}"/>
              </a:ext>
            </a:extLst>
          </p:cNvPr>
          <p:cNvSpPr txBox="1">
            <a:spLocks/>
          </p:cNvSpPr>
          <p:nvPr/>
        </p:nvSpPr>
        <p:spPr>
          <a:xfrm>
            <a:off x="4324574" y="3958813"/>
            <a:ext cx="7865951" cy="1764255"/>
          </a:xfrm>
          <a:prstGeom prst="rect">
            <a:avLst/>
          </a:prstGeom>
          <a:solidFill>
            <a:schemeClr val="lt1">
              <a:alpha val="92941"/>
            </a:schemeClr>
          </a:solidFill>
          <a:ln>
            <a:noFill/>
          </a:ln>
        </p:spPr>
        <p:txBody>
          <a:bodyPr spcFirstLastPara="1" vert="horz" wrap="square" lIns="822950" tIns="274300" rIns="822950" bIns="548625" rtlCol="0" anchor="b" anchorCtr="0">
            <a:noAutofit/>
          </a:bodyPr>
          <a:lstStyle>
            <a:lvl1pPr algn="l" defTabSz="914400" rtl="0" eaLnBrk="1" latinLnBrk="0" hangingPunct="1">
              <a:lnSpc>
                <a:spcPct val="90000"/>
              </a:lnSpc>
              <a:spcBef>
                <a:spcPct val="0"/>
              </a:spcBef>
              <a:buNone/>
              <a:defRPr sz="6000" b="0" kern="1200" cap="all" baseline="0">
                <a:solidFill>
                  <a:schemeClr val="accent1"/>
                </a:solidFill>
                <a:latin typeface="+mj-lt"/>
                <a:ea typeface="+mj-ea"/>
                <a:cs typeface="+mj-cs"/>
              </a:defRPr>
            </a:lvl1pPr>
          </a:lstStyle>
          <a:p>
            <a:pPr>
              <a:lnSpc>
                <a:spcPct val="80000"/>
              </a:lnSpc>
              <a:spcBef>
                <a:spcPts val="0"/>
              </a:spcBef>
              <a:buClr>
                <a:srgbClr val="3F3F3F"/>
              </a:buClr>
              <a:buSzPts val="4800"/>
              <a:buFont typeface="Calibri"/>
              <a:buNone/>
            </a:pPr>
            <a:r>
              <a:rPr lang="en-US" b="1" dirty="0">
                <a:solidFill>
                  <a:srgbClr val="CC6600"/>
                </a:solidFill>
              </a:rPr>
              <a:t>Introduction</a:t>
            </a:r>
          </a:p>
        </p:txBody>
      </p:sp>
    </p:spTree>
    <p:extLst>
      <p:ext uri="{BB962C8B-B14F-4D97-AF65-F5344CB8AC3E}">
        <p14:creationId xmlns:p14="http://schemas.microsoft.com/office/powerpoint/2010/main" val="63141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0AAB9-80C2-5CD0-0827-BBFC52FCEA80}"/>
            </a:ext>
          </a:extLst>
        </p:cNvPr>
        <p:cNvGrpSpPr/>
        <p:nvPr/>
      </p:nvGrpSpPr>
      <p:grpSpPr>
        <a:xfrm>
          <a:off x="0" y="0"/>
          <a:ext cx="0" cy="0"/>
          <a:chOff x="0" y="0"/>
          <a:chExt cx="0" cy="0"/>
        </a:xfrm>
      </p:grpSpPr>
      <p:sp>
        <p:nvSpPr>
          <p:cNvPr id="9" name="Google Shape;217;g371815f1111_1_59">
            <a:extLst>
              <a:ext uri="{FF2B5EF4-FFF2-40B4-BE49-F238E27FC236}">
                <a16:creationId xmlns:a16="http://schemas.microsoft.com/office/drawing/2014/main" id="{84C016B3-A4F3-0D5F-BCF7-D92EBD3D16DA}"/>
              </a:ext>
            </a:extLst>
          </p:cNvPr>
          <p:cNvSpPr txBox="1">
            <a:spLocks noGrp="1"/>
          </p:cNvSpPr>
          <p:nvPr>
            <p:ph type="title"/>
          </p:nvPr>
        </p:nvSpPr>
        <p:spPr>
          <a:xfrm>
            <a:off x="300675" y="267327"/>
            <a:ext cx="4120718" cy="1184955"/>
          </a:xfrm>
        </p:spPr>
        <p:txBody>
          <a:bodyPr spcFirstLastPara="1" vert="horz" lIns="91440" tIns="45720" rIns="91440" bIns="45720" rtlCol="0" anchor="t" anchorCtr="0">
            <a:normAutofit/>
          </a:bodyPr>
          <a:lstStyle/>
          <a:p>
            <a:pPr marL="0" lvl="0" indent="0">
              <a:spcAft>
                <a:spcPts val="0"/>
              </a:spcAft>
              <a:buClr>
                <a:srgbClr val="3F3F3F"/>
              </a:buClr>
              <a:buSzPts val="4800"/>
            </a:pPr>
            <a:r>
              <a:rPr lang="en-US" b="1" kern="1200" cap="all" baseline="0" dirty="0">
                <a:solidFill>
                  <a:srgbClr val="CC6600"/>
                </a:solidFill>
                <a:latin typeface="+mj-lt"/>
                <a:ea typeface="+mj-ea"/>
                <a:cs typeface="+mj-cs"/>
              </a:rPr>
              <a:t>Snapshot of </a:t>
            </a:r>
            <a:r>
              <a:rPr lang="en-US" b="1" kern="1200" cap="all" baseline="0" dirty="0" err="1">
                <a:solidFill>
                  <a:srgbClr val="CC6600"/>
                </a:solidFill>
                <a:latin typeface="+mj-lt"/>
                <a:ea typeface="+mj-ea"/>
                <a:cs typeface="+mj-cs"/>
              </a:rPr>
              <a:t>choco</a:t>
            </a:r>
            <a:r>
              <a:rPr lang="en-US" b="1" kern="1200" cap="all" baseline="0" dirty="0">
                <a:solidFill>
                  <a:srgbClr val="CC6600"/>
                </a:solidFill>
                <a:latin typeface="+mj-lt"/>
                <a:ea typeface="+mj-ea"/>
                <a:cs typeface="+mj-cs"/>
              </a:rPr>
              <a:t> de </a:t>
            </a:r>
            <a:r>
              <a:rPr lang="en-US" b="1" kern="1200" cap="all" baseline="0" dirty="0" err="1">
                <a:solidFill>
                  <a:srgbClr val="CC6600"/>
                </a:solidFill>
                <a:latin typeface="+mj-lt"/>
                <a:ea typeface="+mj-ea"/>
                <a:cs typeface="+mj-cs"/>
              </a:rPr>
              <a:t>luxE</a:t>
            </a:r>
            <a:r>
              <a:rPr lang="en-US" b="1" kern="1200" cap="all" baseline="0" dirty="0">
                <a:solidFill>
                  <a:srgbClr val="CC6600"/>
                </a:solidFill>
                <a:latin typeface="+mj-lt"/>
                <a:ea typeface="+mj-ea"/>
                <a:cs typeface="+mj-cs"/>
              </a:rPr>
              <a:t> </a:t>
            </a:r>
          </a:p>
        </p:txBody>
      </p:sp>
      <p:sp>
        <p:nvSpPr>
          <p:cNvPr id="56" name="TextBox 55">
            <a:extLst>
              <a:ext uri="{FF2B5EF4-FFF2-40B4-BE49-F238E27FC236}">
                <a16:creationId xmlns:a16="http://schemas.microsoft.com/office/drawing/2014/main" id="{50598EE4-4DFE-D9FD-BBB6-1A981C90183A}"/>
              </a:ext>
            </a:extLst>
          </p:cNvPr>
          <p:cNvSpPr txBox="1"/>
          <p:nvPr/>
        </p:nvSpPr>
        <p:spPr>
          <a:xfrm>
            <a:off x="154140" y="1355464"/>
            <a:ext cx="4120717" cy="5329595"/>
          </a:xfrm>
          <a:prstGeom prst="rect">
            <a:avLst/>
          </a:prstGeom>
        </p:spPr>
        <p:txBody>
          <a:bodyPr vert="horz" lIns="91440" tIns="45720" rIns="91440" bIns="45720" rtlCol="0" anchor="b">
            <a:noAutofit/>
          </a:bodyPr>
          <a:lstStyle/>
          <a:p>
            <a:pPr>
              <a:lnSpc>
                <a:spcPct val="110000"/>
              </a:lnSpc>
              <a:spcBef>
                <a:spcPts val="1000"/>
              </a:spcBef>
            </a:pPr>
            <a:r>
              <a:rPr lang="en-US" kern="1200" dirty="0">
                <a:latin typeface="+mn-lt"/>
                <a:ea typeface="+mn-ea"/>
                <a:cs typeface="+mn-cs"/>
              </a:rPr>
              <a:t>Choco de Luxe is a premium artisanal chocolate brand headquartered in Brussels, Belgium, with operations across several European cities. The company distributes its chocolate bars, bites, and confections through multiple channels: retail outlets, online platforms, and supermarkets. </a:t>
            </a:r>
          </a:p>
          <a:p>
            <a:pPr>
              <a:lnSpc>
                <a:spcPct val="110000"/>
              </a:lnSpc>
              <a:spcBef>
                <a:spcPts val="1000"/>
              </a:spcBef>
            </a:pPr>
            <a:r>
              <a:rPr lang="en-US" kern="1200" dirty="0">
                <a:latin typeface="+mn-lt"/>
                <a:ea typeface="+mn-ea"/>
                <a:cs typeface="+mn-cs"/>
              </a:rPr>
              <a:t>With a growing product line and expanding footprint across Europe, they aim to maintain high-quality standards while increasing market share and adapting their product and sales strategy based on regional performance and customer preferences</a:t>
            </a:r>
          </a:p>
        </p:txBody>
      </p:sp>
      <p:pic>
        <p:nvPicPr>
          <p:cNvPr id="7172" name="Picture 4" descr="Premium Photo | Gourmet assorted chocolates on the table.">
            <a:extLst>
              <a:ext uri="{FF2B5EF4-FFF2-40B4-BE49-F238E27FC236}">
                <a16:creationId xmlns:a16="http://schemas.microsoft.com/office/drawing/2014/main" id="{B57B5BD3-6F15-B393-7F26-8FDE4EAC15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097" r="11997"/>
          <a:stretch>
            <a:fillRect/>
          </a:stretch>
        </p:blipFill>
        <p:spPr bwMode="auto">
          <a:xfrm>
            <a:off x="4502843" y="10"/>
            <a:ext cx="7689157" cy="6399142"/>
          </a:xfrm>
          <a:custGeom>
            <a:avLst/>
            <a:gdLst>
              <a:gd name="connsiteX0" fmla="*/ 0 w 7689157"/>
              <a:gd name="connsiteY0" fmla="*/ 0 h 6399152"/>
              <a:gd name="connsiteX1" fmla="*/ 7689157 w 7689157"/>
              <a:gd name="connsiteY1" fmla="*/ 0 h 6399152"/>
              <a:gd name="connsiteX2" fmla="*/ 7689157 w 7689157"/>
              <a:gd name="connsiteY2" fmla="*/ 6399152 h 6399152"/>
              <a:gd name="connsiteX3" fmla="*/ 578440 w 7689157"/>
              <a:gd name="connsiteY3" fmla="*/ 6399152 h 6399152"/>
              <a:gd name="connsiteX4" fmla="*/ 0 w 7689157"/>
              <a:gd name="connsiteY4" fmla="*/ 582071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2">
                <a:moveTo>
                  <a:pt x="0" y="0"/>
                </a:moveTo>
                <a:lnTo>
                  <a:pt x="7689157" y="0"/>
                </a:lnTo>
                <a:lnTo>
                  <a:pt x="7689157" y="6399152"/>
                </a:lnTo>
                <a:lnTo>
                  <a:pt x="578440" y="6399152"/>
                </a:lnTo>
                <a:cubicBezTo>
                  <a:pt x="258976" y="6399152"/>
                  <a:pt x="0" y="6140176"/>
                  <a:pt x="0" y="5820712"/>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488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E4303-A9FD-085F-574B-2A456CC63232}"/>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E01931FC-100B-7016-F70E-A460DEE9BA78}"/>
              </a:ext>
            </a:extLst>
          </p:cNvPr>
          <p:cNvSpPr txBox="1"/>
          <p:nvPr/>
        </p:nvSpPr>
        <p:spPr>
          <a:xfrm>
            <a:off x="429768" y="429768"/>
            <a:ext cx="10890374" cy="111933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6600" b="1" kern="1200" cap="all" baseline="0" dirty="0">
                <a:solidFill>
                  <a:srgbClr val="CC6600"/>
                </a:solidFill>
                <a:latin typeface="+mj-lt"/>
                <a:ea typeface="+mj-ea"/>
                <a:cs typeface="+mj-cs"/>
              </a:rPr>
              <a:t>Problem Statement</a:t>
            </a:r>
          </a:p>
        </p:txBody>
      </p:sp>
      <p:sp>
        <p:nvSpPr>
          <p:cNvPr id="9" name="TextBox 8">
            <a:extLst>
              <a:ext uri="{FF2B5EF4-FFF2-40B4-BE49-F238E27FC236}">
                <a16:creationId xmlns:a16="http://schemas.microsoft.com/office/drawing/2014/main" id="{419C6E59-42D3-FEF8-AB5F-90403B35C7DB}"/>
              </a:ext>
            </a:extLst>
          </p:cNvPr>
          <p:cNvSpPr txBox="1"/>
          <p:nvPr/>
        </p:nvSpPr>
        <p:spPr>
          <a:xfrm>
            <a:off x="279162" y="1801367"/>
            <a:ext cx="11683342" cy="4083065"/>
          </a:xfrm>
          <a:prstGeom prst="rect">
            <a:avLst/>
          </a:prstGeom>
        </p:spPr>
        <p:txBody>
          <a:bodyPr vert="horz" lIns="91440" tIns="45720" rIns="91440" bIns="45720" rtlCol="0">
            <a:noAutofit/>
          </a:bodyPr>
          <a:lstStyle/>
          <a:p>
            <a:pPr marL="228600" indent="-228600">
              <a:lnSpc>
                <a:spcPct val="120000"/>
              </a:lnSpc>
              <a:spcBef>
                <a:spcPts val="1000"/>
              </a:spcBef>
              <a:buFont typeface="Arial" panose="020B0604020202020204" pitchFamily="34" charset="0"/>
              <a:buChar char="•"/>
            </a:pPr>
            <a:r>
              <a:rPr lang="en-US" sz="2000" dirty="0"/>
              <a:t>Despite strong product quality and market presence, Choco de Luxe lacks a unified, data-driven view of how its products, salespeople, and delivery strategies are performing across Europe. </a:t>
            </a:r>
          </a:p>
          <a:p>
            <a:pPr marL="228600" indent="-228600">
              <a:lnSpc>
                <a:spcPct val="120000"/>
              </a:lnSpc>
              <a:spcBef>
                <a:spcPts val="1000"/>
              </a:spcBef>
              <a:buFont typeface="Arial" panose="020B0604020202020204" pitchFamily="34" charset="0"/>
              <a:buChar char="•"/>
            </a:pPr>
            <a:endParaRPr lang="en-US" sz="2000" dirty="0"/>
          </a:p>
          <a:p>
            <a:pPr marL="228600" indent="-228600">
              <a:lnSpc>
                <a:spcPct val="120000"/>
              </a:lnSpc>
              <a:spcBef>
                <a:spcPts val="1000"/>
              </a:spcBef>
              <a:buFont typeface="Arial" panose="020B0604020202020204" pitchFamily="34" charset="0"/>
              <a:buChar char="•"/>
            </a:pPr>
            <a:r>
              <a:rPr lang="en-US" sz="2000" dirty="0"/>
              <a:t>The leadership team is particularly concerned about underperforming cities, inconsistent delivery statuses, and the need to align pricing, promotion, and product mix with evolving customer behavior. They need actionable insights to optimize sales strategy, delivery efficiency, and regional performance</a:t>
            </a:r>
          </a:p>
        </p:txBody>
      </p:sp>
    </p:spTree>
    <p:extLst>
      <p:ext uri="{BB962C8B-B14F-4D97-AF65-F5344CB8AC3E}">
        <p14:creationId xmlns:p14="http://schemas.microsoft.com/office/powerpoint/2010/main" val="2185791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634BC-2622-9C9C-4387-43E08A36E0E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6282F57-7CC4-64EB-0039-5464FC26CABF}"/>
              </a:ext>
            </a:extLst>
          </p:cNvPr>
          <p:cNvSpPr txBox="1"/>
          <p:nvPr/>
        </p:nvSpPr>
        <p:spPr>
          <a:xfrm>
            <a:off x="429768" y="429768"/>
            <a:ext cx="10890374" cy="162763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6600" b="1" kern="1200" cap="all" baseline="0" dirty="0">
                <a:solidFill>
                  <a:srgbClr val="CC6600"/>
                </a:solidFill>
                <a:latin typeface="+mj-lt"/>
                <a:ea typeface="+mj-ea"/>
                <a:cs typeface="+mj-cs"/>
              </a:rPr>
              <a:t>Aim of the project</a:t>
            </a:r>
          </a:p>
        </p:txBody>
      </p:sp>
      <p:sp>
        <p:nvSpPr>
          <p:cNvPr id="11" name="TextBox 10">
            <a:extLst>
              <a:ext uri="{FF2B5EF4-FFF2-40B4-BE49-F238E27FC236}">
                <a16:creationId xmlns:a16="http://schemas.microsoft.com/office/drawing/2014/main" id="{2342E08F-971C-6E4A-7931-607364FDEBFC}"/>
              </a:ext>
            </a:extLst>
          </p:cNvPr>
          <p:cNvSpPr txBox="1"/>
          <p:nvPr/>
        </p:nvSpPr>
        <p:spPr>
          <a:xfrm>
            <a:off x="214615" y="1995545"/>
            <a:ext cx="11457432" cy="4061010"/>
          </a:xfrm>
          <a:prstGeom prst="rect">
            <a:avLst/>
          </a:prstGeom>
        </p:spPr>
        <p:txBody>
          <a:bodyPr vert="horz" lIns="91440" tIns="45720" rIns="91440" bIns="45720" rtlCol="0">
            <a:normAutofit/>
          </a:bodyPr>
          <a:lstStyle/>
          <a:p>
            <a:pPr marL="228600" indent="-228600">
              <a:lnSpc>
                <a:spcPct val="110000"/>
              </a:lnSpc>
              <a:spcBef>
                <a:spcPts val="1000"/>
              </a:spcBef>
              <a:buFont typeface="Arial" panose="020B0604020202020204" pitchFamily="34" charset="0"/>
              <a:buChar char="•"/>
            </a:pPr>
            <a:r>
              <a:rPr lang="en-US" sz="1900" dirty="0"/>
              <a:t>To analyze Choco de Luxe's sales performance across various locations, sales channels, and product lines </a:t>
            </a:r>
          </a:p>
          <a:p>
            <a:pPr marL="228600" indent="-228600">
              <a:lnSpc>
                <a:spcPct val="110000"/>
              </a:lnSpc>
              <a:spcBef>
                <a:spcPts val="1000"/>
              </a:spcBef>
              <a:buFont typeface="Arial" panose="020B0604020202020204" pitchFamily="34" charset="0"/>
              <a:buChar char="•"/>
            </a:pPr>
            <a:endParaRPr lang="en-US" sz="1900" dirty="0"/>
          </a:p>
          <a:p>
            <a:pPr marL="228600" indent="-228600">
              <a:lnSpc>
                <a:spcPct val="110000"/>
              </a:lnSpc>
              <a:spcBef>
                <a:spcPts val="1000"/>
              </a:spcBef>
              <a:buFont typeface="Arial" panose="020B0604020202020204" pitchFamily="34" charset="0"/>
              <a:buChar char="•"/>
            </a:pPr>
            <a:r>
              <a:rPr lang="en-US" sz="1900" dirty="0"/>
              <a:t>Identifying patterns, inefficiencies, the workforce, and growth opportunities</a:t>
            </a:r>
          </a:p>
          <a:p>
            <a:pPr marL="228600" indent="-228600">
              <a:lnSpc>
                <a:spcPct val="110000"/>
              </a:lnSpc>
              <a:spcBef>
                <a:spcPts val="1000"/>
              </a:spcBef>
              <a:buFont typeface="Arial" panose="020B0604020202020204" pitchFamily="34" charset="0"/>
              <a:buChar char="•"/>
            </a:pPr>
            <a:endParaRPr lang="en-US" sz="1900" dirty="0"/>
          </a:p>
          <a:p>
            <a:pPr marL="228600" indent="-228600">
              <a:lnSpc>
                <a:spcPct val="110000"/>
              </a:lnSpc>
              <a:spcBef>
                <a:spcPts val="1000"/>
              </a:spcBef>
              <a:buFont typeface="Arial" panose="020B0604020202020204" pitchFamily="34" charset="0"/>
              <a:buChar char="•"/>
            </a:pPr>
            <a:endParaRPr lang="en-US" sz="1900" dirty="0"/>
          </a:p>
          <a:p>
            <a:pPr marL="228600" indent="-228600">
              <a:lnSpc>
                <a:spcPct val="110000"/>
              </a:lnSpc>
              <a:spcBef>
                <a:spcPts val="1000"/>
              </a:spcBef>
              <a:buFont typeface="Arial" panose="020B0604020202020204" pitchFamily="34" charset="0"/>
              <a:buChar char="•"/>
            </a:pPr>
            <a:r>
              <a:rPr lang="en-US" sz="1900" dirty="0"/>
              <a:t>Produce interactive Tableau dashboards to help business leaders make informed decisions on product positioning and channel strategy</a:t>
            </a:r>
          </a:p>
          <a:p>
            <a:pPr marL="228600" indent="-228600">
              <a:lnSpc>
                <a:spcPct val="110000"/>
              </a:lnSpc>
              <a:spcBef>
                <a:spcPts val="1000"/>
              </a:spcBef>
              <a:buFont typeface="Arial" panose="020B0604020202020204" pitchFamily="34" charset="0"/>
              <a:buChar char="•"/>
            </a:pPr>
            <a:endParaRPr lang="en-US" sz="1500" dirty="0"/>
          </a:p>
          <a:p>
            <a:pPr marL="228600" indent="-228600">
              <a:lnSpc>
                <a:spcPct val="110000"/>
              </a:lnSpc>
              <a:spcBef>
                <a:spcPts val="1000"/>
              </a:spcBef>
              <a:buFont typeface="Arial" panose="020B0604020202020204" pitchFamily="34" charset="0"/>
              <a:buChar char="•"/>
            </a:pPr>
            <a:endParaRPr lang="en-US" sz="1500" dirty="0"/>
          </a:p>
          <a:p>
            <a:pPr marL="228600" indent="-228600">
              <a:lnSpc>
                <a:spcPct val="110000"/>
              </a:lnSpc>
              <a:spcBef>
                <a:spcPts val="1000"/>
              </a:spcBef>
              <a:buFont typeface="Arial" panose="020B0604020202020204" pitchFamily="34" charset="0"/>
              <a:buChar char="•"/>
            </a:pPr>
            <a:endParaRPr lang="en-US" sz="1500" dirty="0"/>
          </a:p>
        </p:txBody>
      </p:sp>
    </p:spTree>
    <p:extLst>
      <p:ext uri="{BB962C8B-B14F-4D97-AF65-F5344CB8AC3E}">
        <p14:creationId xmlns:p14="http://schemas.microsoft.com/office/powerpoint/2010/main" val="150950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5E2E9-C73E-9CEE-BBB3-947D9721ABEA}"/>
            </a:ext>
          </a:extLst>
        </p:cNvPr>
        <p:cNvGrpSpPr/>
        <p:nvPr/>
      </p:nvGrpSpPr>
      <p:grpSpPr>
        <a:xfrm>
          <a:off x="0" y="0"/>
          <a:ext cx="0" cy="0"/>
          <a:chOff x="0" y="0"/>
          <a:chExt cx="0" cy="0"/>
        </a:xfrm>
      </p:grpSpPr>
      <p:sp>
        <p:nvSpPr>
          <p:cNvPr id="27" name="Title 1">
            <a:extLst>
              <a:ext uri="{FF2B5EF4-FFF2-40B4-BE49-F238E27FC236}">
                <a16:creationId xmlns:a16="http://schemas.microsoft.com/office/drawing/2014/main" id="{795BF044-A022-E941-2603-AC0C35CF9CA4}"/>
              </a:ext>
            </a:extLst>
          </p:cNvPr>
          <p:cNvSpPr>
            <a:spLocks noGrp="1"/>
          </p:cNvSpPr>
          <p:nvPr>
            <p:ph type="title"/>
          </p:nvPr>
        </p:nvSpPr>
        <p:spPr>
          <a:xfrm>
            <a:off x="268403" y="91440"/>
            <a:ext cx="4583296" cy="969264"/>
          </a:xfrm>
        </p:spPr>
        <p:txBody>
          <a:bodyPr/>
          <a:lstStyle/>
          <a:p>
            <a:r>
              <a:rPr lang="en-US" b="1" dirty="0">
                <a:solidFill>
                  <a:srgbClr val="CC6600"/>
                </a:solidFill>
              </a:rPr>
              <a:t>KEY OBJECTIVES</a:t>
            </a:r>
          </a:p>
        </p:txBody>
      </p:sp>
      <p:graphicFrame>
        <p:nvGraphicFramePr>
          <p:cNvPr id="22" name="TextBox 10">
            <a:extLst>
              <a:ext uri="{FF2B5EF4-FFF2-40B4-BE49-F238E27FC236}">
                <a16:creationId xmlns:a16="http://schemas.microsoft.com/office/drawing/2014/main" id="{51078628-2835-46AB-B2EB-7DFED10589FC}"/>
              </a:ext>
            </a:extLst>
          </p:cNvPr>
          <p:cNvGraphicFramePr/>
          <p:nvPr>
            <p:extLst>
              <p:ext uri="{D42A27DB-BD31-4B8C-83A1-F6EECF244321}">
                <p14:modId xmlns:p14="http://schemas.microsoft.com/office/powerpoint/2010/main" val="4107643288"/>
              </p:ext>
            </p:extLst>
          </p:nvPr>
        </p:nvGraphicFramePr>
        <p:xfrm>
          <a:off x="429767" y="1380744"/>
          <a:ext cx="11597281" cy="49011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7095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3C941-DEF5-18E7-A7E9-415C83993D0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69F7B3-1703-A053-DF7B-A40FEC446F0C}"/>
              </a:ext>
            </a:extLst>
          </p:cNvPr>
          <p:cNvSpPr txBox="1"/>
          <p:nvPr/>
        </p:nvSpPr>
        <p:spPr>
          <a:xfrm>
            <a:off x="76813" y="91348"/>
            <a:ext cx="4196559" cy="152704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1500" b="1" kern="1200" cap="all" baseline="0" dirty="0">
                <a:solidFill>
                  <a:srgbClr val="CC6600"/>
                </a:solidFill>
                <a:latin typeface="+mj-lt"/>
                <a:ea typeface="+mj-ea"/>
                <a:cs typeface="+mj-cs"/>
              </a:rPr>
              <a:t>Location Sales Performance</a:t>
            </a:r>
            <a:r>
              <a:rPr lang="en-US" sz="1500" b="0" kern="1200" cap="all" baseline="0" dirty="0">
                <a:solidFill>
                  <a:srgbClr val="CC6600"/>
                </a:solidFill>
                <a:latin typeface="+mj-lt"/>
                <a:ea typeface="+mj-ea"/>
                <a:cs typeface="+mj-cs"/>
              </a:rPr>
              <a:t>:</a:t>
            </a:r>
          </a:p>
          <a:p>
            <a:pPr>
              <a:lnSpc>
                <a:spcPct val="90000"/>
              </a:lnSpc>
              <a:spcBef>
                <a:spcPct val="0"/>
              </a:spcBef>
              <a:spcAft>
                <a:spcPts val="600"/>
              </a:spcAft>
            </a:pPr>
            <a:r>
              <a:rPr lang="en-US" sz="1500" b="1" kern="1200" cap="all" baseline="0" dirty="0">
                <a:latin typeface="+mj-lt"/>
                <a:ea typeface="+mj-ea"/>
                <a:cs typeface="+mj-cs"/>
              </a:rPr>
              <a:t>Compare sales volume and delivery success to identify high-performing vs underperforming locations</a:t>
            </a:r>
          </a:p>
        </p:txBody>
      </p:sp>
      <p:sp>
        <p:nvSpPr>
          <p:cNvPr id="9" name="TextBox 8">
            <a:extLst>
              <a:ext uri="{FF2B5EF4-FFF2-40B4-BE49-F238E27FC236}">
                <a16:creationId xmlns:a16="http://schemas.microsoft.com/office/drawing/2014/main" id="{9DAC4B9B-F397-69EA-76FF-498E4C3F54A9}"/>
              </a:ext>
            </a:extLst>
          </p:cNvPr>
          <p:cNvSpPr txBox="1"/>
          <p:nvPr/>
        </p:nvSpPr>
        <p:spPr>
          <a:xfrm>
            <a:off x="191548" y="1892166"/>
            <a:ext cx="4196559" cy="4654565"/>
          </a:xfrm>
          <a:prstGeom prst="rect">
            <a:avLst/>
          </a:prstGeom>
        </p:spPr>
        <p:txBody>
          <a:bodyPr vert="horz" lIns="91440" tIns="45720" rIns="91440" bIns="45720" rtlCol="0">
            <a:noAutofit/>
          </a:bodyPr>
          <a:lstStyle/>
          <a:p>
            <a:pPr marL="228600" indent="-228600">
              <a:lnSpc>
                <a:spcPct val="110000"/>
              </a:lnSpc>
              <a:spcBef>
                <a:spcPts val="1000"/>
              </a:spcBef>
              <a:buFont typeface="Arial" panose="020B0604020202020204" pitchFamily="34" charset="0"/>
              <a:buChar char="•"/>
            </a:pPr>
            <a:r>
              <a:rPr lang="en-US" sz="1600" b="1" dirty="0"/>
              <a:t>Italy (€ 1,026,368), Spain (€ 1,004,109</a:t>
            </a:r>
            <a:r>
              <a:rPr lang="en-US" sz="1600" dirty="0"/>
              <a:t>), and </a:t>
            </a:r>
            <a:r>
              <a:rPr lang="en-US" sz="1600" b="1" dirty="0"/>
              <a:t>the Netherlands(€ 980,001)</a:t>
            </a:r>
            <a:r>
              <a:rPr lang="en-US" sz="1600" dirty="0"/>
              <a:t> are the top revenue drivers.  </a:t>
            </a:r>
            <a:r>
              <a:rPr lang="en-US" sz="1600" b="1" dirty="0"/>
              <a:t>While Germany(€ 626,039), Belgium(€ 638,497), Switzerland(€ 687,422) and France(€ 358,260</a:t>
            </a:r>
            <a:r>
              <a:rPr lang="en-US" sz="1600" dirty="0"/>
              <a:t>) underperform relative to their market size. </a:t>
            </a:r>
          </a:p>
          <a:p>
            <a:pPr marL="228600" indent="-228600">
              <a:lnSpc>
                <a:spcPct val="110000"/>
              </a:lnSpc>
              <a:spcBef>
                <a:spcPts val="1000"/>
              </a:spcBef>
              <a:buFont typeface="Arial" panose="020B0604020202020204" pitchFamily="34" charset="0"/>
              <a:buChar char="•"/>
            </a:pPr>
            <a:r>
              <a:rPr lang="en-US" sz="1600" dirty="0"/>
              <a:t>This highlights strong opportunities in Southern Europe and the Netherlands, but also signals the need to improve sales strategies or delivery performance in France, Germany, Switzerland, and Belgium</a:t>
            </a:r>
          </a:p>
          <a:p>
            <a:pPr marL="228600" indent="-228600">
              <a:lnSpc>
                <a:spcPct val="110000"/>
              </a:lnSpc>
              <a:spcBef>
                <a:spcPts val="1000"/>
              </a:spcBef>
              <a:buFont typeface="Arial" panose="020B0604020202020204" pitchFamily="34" charset="0"/>
              <a:buChar char="•"/>
            </a:pPr>
            <a:r>
              <a:rPr lang="en-US" sz="1600" dirty="0"/>
              <a:t>Eastern Europe is untapped because of  no revenue presence</a:t>
            </a:r>
          </a:p>
        </p:txBody>
      </p:sp>
      <p:pic>
        <p:nvPicPr>
          <p:cNvPr id="12" name="Picture 11">
            <a:extLst>
              <a:ext uri="{FF2B5EF4-FFF2-40B4-BE49-F238E27FC236}">
                <a16:creationId xmlns:a16="http://schemas.microsoft.com/office/drawing/2014/main" id="{298D9F62-C982-F7CB-AB51-F271BD7D953B}"/>
              </a:ext>
            </a:extLst>
          </p:cNvPr>
          <p:cNvPicPr>
            <a:picLocks noChangeAspect="1"/>
          </p:cNvPicPr>
          <p:nvPr/>
        </p:nvPicPr>
        <p:blipFill>
          <a:blip r:embed="rId2"/>
          <a:stretch>
            <a:fillRect/>
          </a:stretch>
        </p:blipFill>
        <p:spPr>
          <a:xfrm>
            <a:off x="4319858" y="0"/>
            <a:ext cx="7872142" cy="6833601"/>
          </a:xfrm>
          <a:prstGeom prst="rect">
            <a:avLst/>
          </a:prstGeom>
        </p:spPr>
      </p:pic>
    </p:spTree>
    <p:extLst>
      <p:ext uri="{BB962C8B-B14F-4D97-AF65-F5344CB8AC3E}">
        <p14:creationId xmlns:p14="http://schemas.microsoft.com/office/powerpoint/2010/main" val="117794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EADCD-BD2C-4CC6-63BA-CA09571CB90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52B34AD-1A73-7931-5BD9-A44AD2EF2967}"/>
              </a:ext>
            </a:extLst>
          </p:cNvPr>
          <p:cNvSpPr txBox="1"/>
          <p:nvPr/>
        </p:nvSpPr>
        <p:spPr>
          <a:xfrm>
            <a:off x="143742" y="264249"/>
            <a:ext cx="5177270" cy="175750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500" b="1" kern="1200" cap="all" baseline="0" dirty="0">
                <a:solidFill>
                  <a:srgbClr val="CC6600"/>
                </a:solidFill>
                <a:latin typeface="+mj-lt"/>
                <a:ea typeface="+mj-ea"/>
                <a:cs typeface="+mj-cs"/>
              </a:rPr>
              <a:t>Channel Effectiveness:</a:t>
            </a:r>
          </a:p>
          <a:p>
            <a:pPr>
              <a:lnSpc>
                <a:spcPct val="90000"/>
              </a:lnSpc>
              <a:spcBef>
                <a:spcPct val="0"/>
              </a:spcBef>
              <a:spcAft>
                <a:spcPts val="600"/>
              </a:spcAft>
            </a:pPr>
            <a:endParaRPr lang="en-US" sz="1500" cap="all" dirty="0">
              <a:latin typeface="+mj-lt"/>
              <a:ea typeface="+mj-ea"/>
              <a:cs typeface="+mj-cs"/>
            </a:endParaRPr>
          </a:p>
          <a:p>
            <a:pPr>
              <a:lnSpc>
                <a:spcPct val="90000"/>
              </a:lnSpc>
              <a:spcBef>
                <a:spcPct val="0"/>
              </a:spcBef>
              <a:spcAft>
                <a:spcPts val="600"/>
              </a:spcAft>
            </a:pPr>
            <a:r>
              <a:rPr lang="en-US" sz="1500" b="1" kern="1200" cap="all" baseline="0">
                <a:latin typeface="+mj-lt"/>
                <a:ea typeface="+mj-ea"/>
                <a:cs typeface="+mj-cs"/>
              </a:rPr>
              <a:t>Analyze </a:t>
            </a:r>
            <a:r>
              <a:rPr lang="en-US" sz="1500" b="1" kern="1200" cap="all" baseline="0" dirty="0">
                <a:latin typeface="+mj-lt"/>
                <a:ea typeface="+mj-ea"/>
                <a:cs typeface="+mj-cs"/>
              </a:rPr>
              <a:t>how different sales channels impact the profitability and number of transactions</a:t>
            </a:r>
          </a:p>
          <a:p>
            <a:pPr>
              <a:lnSpc>
                <a:spcPct val="90000"/>
              </a:lnSpc>
              <a:spcBef>
                <a:spcPct val="0"/>
              </a:spcBef>
              <a:spcAft>
                <a:spcPts val="600"/>
              </a:spcAft>
            </a:pPr>
            <a:endParaRPr lang="en-US" sz="1500" b="0" kern="1200" cap="all" baseline="0" dirty="0">
              <a:latin typeface="+mj-lt"/>
              <a:ea typeface="+mj-ea"/>
              <a:cs typeface="+mj-cs"/>
            </a:endParaRPr>
          </a:p>
        </p:txBody>
      </p:sp>
      <p:sp>
        <p:nvSpPr>
          <p:cNvPr id="6" name="TextBox 5">
            <a:extLst>
              <a:ext uri="{FF2B5EF4-FFF2-40B4-BE49-F238E27FC236}">
                <a16:creationId xmlns:a16="http://schemas.microsoft.com/office/drawing/2014/main" id="{5F29BA8C-9934-3661-D6ED-7239BA23B8AD}"/>
              </a:ext>
            </a:extLst>
          </p:cNvPr>
          <p:cNvSpPr txBox="1"/>
          <p:nvPr/>
        </p:nvSpPr>
        <p:spPr>
          <a:xfrm>
            <a:off x="143743" y="2021754"/>
            <a:ext cx="5177270" cy="4571997"/>
          </a:xfrm>
          <a:prstGeom prst="rect">
            <a:avLst/>
          </a:prstGeom>
        </p:spPr>
        <p:txBody>
          <a:bodyPr vert="horz" lIns="91440" tIns="45720" rIns="91440" bIns="45720" rtlCol="0" anchor="t">
            <a:normAutofit/>
          </a:bodyPr>
          <a:lstStyle/>
          <a:p>
            <a:pPr>
              <a:lnSpc>
                <a:spcPct val="110000"/>
              </a:lnSpc>
              <a:spcBef>
                <a:spcPts val="1000"/>
              </a:spcBef>
            </a:pPr>
            <a:r>
              <a:rPr lang="en-US" sz="1600" kern="1200" dirty="0">
                <a:latin typeface="+mn-lt"/>
                <a:ea typeface="+mn-ea"/>
                <a:cs typeface="+mn-cs"/>
              </a:rPr>
              <a:t>The </a:t>
            </a:r>
            <a:r>
              <a:rPr lang="en-US" sz="1600" b="1" kern="1200" dirty="0">
                <a:latin typeface="+mn-lt"/>
                <a:ea typeface="+mn-ea"/>
                <a:cs typeface="+mn-cs"/>
              </a:rPr>
              <a:t>website channel</a:t>
            </a:r>
            <a:r>
              <a:rPr lang="en-US" sz="1600" kern="1200" dirty="0">
                <a:latin typeface="+mn-lt"/>
                <a:ea typeface="+mn-ea"/>
                <a:cs typeface="+mn-cs"/>
              </a:rPr>
              <a:t> delivers the </a:t>
            </a:r>
            <a:r>
              <a:rPr lang="en-US" sz="1600" b="1" kern="1200" dirty="0">
                <a:latin typeface="+mn-lt"/>
                <a:ea typeface="+mn-ea"/>
                <a:cs typeface="+mn-cs"/>
              </a:rPr>
              <a:t>highest profit (€1.12M) with 496 transactions</a:t>
            </a:r>
            <a:r>
              <a:rPr lang="en-US" sz="1600" kern="1200" dirty="0">
                <a:latin typeface="+mn-lt"/>
                <a:ea typeface="+mn-ea"/>
                <a:cs typeface="+mn-cs"/>
              </a:rPr>
              <a:t>, proving to be the most effective. The </a:t>
            </a:r>
            <a:r>
              <a:rPr lang="en-US" sz="1600" b="1" kern="1200" dirty="0">
                <a:latin typeface="+mn-lt"/>
                <a:ea typeface="+mn-ea"/>
                <a:cs typeface="+mn-cs"/>
              </a:rPr>
              <a:t>Warehouse (€692K, 299 transactions)</a:t>
            </a:r>
            <a:r>
              <a:rPr lang="en-US" sz="1600" kern="1200" dirty="0">
                <a:latin typeface="+mn-lt"/>
                <a:ea typeface="+mn-ea"/>
                <a:cs typeface="+mn-cs"/>
              </a:rPr>
              <a:t> and </a:t>
            </a:r>
            <a:r>
              <a:rPr lang="en-US" sz="1600" b="1" kern="1200" dirty="0">
                <a:latin typeface="+mn-lt"/>
                <a:ea typeface="+mn-ea"/>
                <a:cs typeface="+mn-cs"/>
              </a:rPr>
              <a:t>Social Media (€635K, 299 transactions)</a:t>
            </a:r>
            <a:r>
              <a:rPr lang="en-US" sz="1600" kern="1200" dirty="0">
                <a:latin typeface="+mn-lt"/>
                <a:ea typeface="+mn-ea"/>
                <a:cs typeface="+mn-cs"/>
              </a:rPr>
              <a:t> generate similar transaction volumes but lower profits, suggesting the website is the strongest sales driver. At the same time, other channels need optimization to increase profitability.</a:t>
            </a:r>
          </a:p>
        </p:txBody>
      </p:sp>
      <p:pic>
        <p:nvPicPr>
          <p:cNvPr id="18" name="Picture 17">
            <a:extLst>
              <a:ext uri="{FF2B5EF4-FFF2-40B4-BE49-F238E27FC236}">
                <a16:creationId xmlns:a16="http://schemas.microsoft.com/office/drawing/2014/main" id="{A45E0AE6-D507-7210-5224-3A98454044FC}"/>
              </a:ext>
            </a:extLst>
          </p:cNvPr>
          <p:cNvPicPr>
            <a:picLocks noChangeAspect="1"/>
          </p:cNvPicPr>
          <p:nvPr/>
        </p:nvPicPr>
        <p:blipFill>
          <a:blip r:embed="rId2"/>
          <a:stretch>
            <a:fillRect/>
          </a:stretch>
        </p:blipFill>
        <p:spPr>
          <a:xfrm>
            <a:off x="5116010" y="0"/>
            <a:ext cx="7075990" cy="6858000"/>
          </a:xfrm>
          <a:prstGeom prst="rect">
            <a:avLst/>
          </a:prstGeom>
        </p:spPr>
      </p:pic>
    </p:spTree>
    <p:extLst>
      <p:ext uri="{BB962C8B-B14F-4D97-AF65-F5344CB8AC3E}">
        <p14:creationId xmlns:p14="http://schemas.microsoft.com/office/powerpoint/2010/main" val="264065201"/>
      </p:ext>
    </p:extLst>
  </p:cSld>
  <p:clrMapOvr>
    <a:masterClrMapping/>
  </p:clrMapOvr>
</p:sld>
</file>

<file path=ppt/theme/theme1.xml><?xml version="1.0" encoding="utf-8"?>
<a:theme xmlns:a="http://schemas.openxmlformats.org/drawingml/2006/main" name="Oasis">
  <a:themeElements>
    <a:clrScheme name="Oasis">
      <a:dk1>
        <a:srgbClr val="131313"/>
      </a:dk1>
      <a:lt1>
        <a:sysClr val="window" lastClr="FFFFFF"/>
      </a:lt1>
      <a:dk2>
        <a:srgbClr val="2D2A27"/>
      </a:dk2>
      <a:lt2>
        <a:srgbClr val="F0EBE6"/>
      </a:lt2>
      <a:accent1>
        <a:srgbClr val="9F7667"/>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Oasis Font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asis" id="{F87D57D1-6595-40EA-BD1E-F0C34D0EF910}" vid="{ECA7DBCD-4BC8-40F2-8EF4-7A6D942FA1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4269</TotalTime>
  <Words>1096</Words>
  <Application>Microsoft Office PowerPoint</Application>
  <PresentationFormat>Widescreen</PresentationFormat>
  <Paragraphs>95</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Oasis</vt:lpstr>
      <vt:lpstr>PowerPoint Presentation</vt:lpstr>
      <vt:lpstr>PowerPoint Presentation</vt:lpstr>
      <vt:lpstr>PowerPoint Presentation</vt:lpstr>
      <vt:lpstr>Snapshot of choco de luxE </vt:lpstr>
      <vt:lpstr>PowerPoint Presentation</vt:lpstr>
      <vt:lpstr>PowerPoint Presentation</vt:lpstr>
      <vt:lpstr>KEY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peace buhari</dc:creator>
  <cp:lastModifiedBy>peace buhari</cp:lastModifiedBy>
  <cp:revision>2</cp:revision>
  <dcterms:created xsi:type="dcterms:W3CDTF">2025-08-25T13:00:00Z</dcterms:created>
  <dcterms:modified xsi:type="dcterms:W3CDTF">2025-12-02T17:09:35Z</dcterms:modified>
</cp:coreProperties>
</file>